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9" r:id="rId2"/>
    <p:sldId id="280" r:id="rId3"/>
    <p:sldId id="282" r:id="rId4"/>
    <p:sldId id="283" r:id="rId5"/>
    <p:sldId id="268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2D"/>
    <a:srgbClr val="2E6B24"/>
    <a:srgbClr val="FF9300"/>
    <a:srgbClr val="00FDFF"/>
    <a:srgbClr val="00FA00"/>
    <a:srgbClr val="FF40FF"/>
    <a:srgbClr val="50A0E0"/>
    <a:srgbClr val="06478B"/>
    <a:srgbClr val="0D0619"/>
    <a:srgbClr val="102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94643"/>
  </p:normalViewPr>
  <p:slideViewPr>
    <p:cSldViewPr snapToGrid="0">
      <p:cViewPr varScale="1">
        <p:scale>
          <a:sx n="100" d="100"/>
          <a:sy n="100" d="100"/>
        </p:scale>
        <p:origin x="784" y="176"/>
      </p:cViewPr>
      <p:guideLst>
        <p:guide orient="horz" pos="3385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300" y="1750645"/>
            <a:ext cx="4032739" cy="4032739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489109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5400" dirty="0"/>
              <a:t>TÍTULO O NOMBRE DE </a:t>
            </a:r>
            <a:r>
              <a:rPr lang="es-ES" sz="5400" dirty="0">
                <a:solidFill>
                  <a:srgbClr val="50A0E0"/>
                </a:solidFill>
              </a:rPr>
              <a:t>LA PRESENTACIÓN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1974851" y="126523"/>
            <a:ext cx="6082406" cy="916845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1FC46-AD1B-708C-E0F5-75F32F7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582C22-5F10-5718-2374-27B78C9C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E411E-4E14-F4B0-6E9A-228C1B1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C9744-B0D9-1A98-FD3E-449737D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748BF-035A-BD69-6B89-106C5A21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17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15290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1" y="4659864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5" y="4559246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B2F2-09BA-B55E-9A2A-DD52DCFA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B88A78-DC57-6A09-B2FC-3E0744D9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D0ADBB-E7B9-02F7-47A9-393E23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0A072DC-EB59-E110-CD82-E5D38F22E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F3CB37DB-633E-521C-7886-E759967D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E4EEF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1BF2669-EC9C-D4F3-1445-554294BC2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E4EEF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FCE16054-6CED-CCB1-4F62-7A38B83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58" r:id="rId13"/>
    <p:sldLayoutId id="2147483663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A410D44-386D-EA80-B96C-D4961E1FF8EE}"/>
              </a:ext>
            </a:extLst>
          </p:cNvPr>
          <p:cNvSpPr txBox="1">
            <a:spLocks/>
          </p:cNvSpPr>
          <p:nvPr/>
        </p:nvSpPr>
        <p:spPr>
          <a:xfrm>
            <a:off x="498347" y="2823671"/>
            <a:ext cx="6489109" cy="157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3200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sz="3200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sz="3200" dirty="0">
                <a:effectLst/>
                <a:latin typeface="Calibri" panose="020F0502020204030204" pitchFamily="34" charset="0"/>
              </a:rPr>
              <a:t> (CVE-2014-2019) 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EA4D4FB-8669-DFDF-1A32-2B9CE166DACE}"/>
              </a:ext>
            </a:extLst>
          </p:cNvPr>
          <p:cNvSpPr txBox="1">
            <a:spLocks/>
          </p:cNvSpPr>
          <p:nvPr/>
        </p:nvSpPr>
        <p:spPr>
          <a:xfrm>
            <a:off x="637653" y="4710896"/>
            <a:ext cx="7063048" cy="1122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CACERES CAMACHO CRISTIAM		</a:t>
            </a:r>
          </a:p>
          <a:p>
            <a:r>
              <a:rPr lang="es-E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CC. OTERO QUINCHARA EDUARDO		</a:t>
            </a:r>
          </a:p>
          <a:p>
            <a:r>
              <a:rPr lang="es-CO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QUINTERO PÉREZ JULIÁN			</a:t>
            </a:r>
          </a:p>
          <a:p>
            <a:r>
              <a:rPr lang="es-CO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NARANJO SUAREZ LUIS			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40B8968-E2FC-321C-58A1-E82487E7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477" y="5014979"/>
            <a:ext cx="265740" cy="324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5797702-BBD2-1386-EB60-F192B972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244" y="5376737"/>
            <a:ext cx="268207" cy="324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0100CF4-7C7F-3A11-12D2-ED8E38F86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244" y="5749058"/>
            <a:ext cx="268207" cy="324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F6022DE-A642-33B4-094B-0586F8106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446" y="4675924"/>
            <a:ext cx="26820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000">
        <p:fade/>
      </p:transition>
    </mc:Choice>
    <mc:Fallback xmlns="">
      <p:transition advClick="0" advTm="9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587C4-937C-DC5C-8435-2B979CF7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50F453F-43DF-6B03-0CDB-BA2F4633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254093"/>
            <a:ext cx="10496162" cy="1130799"/>
          </a:xfrm>
        </p:spPr>
        <p:txBody>
          <a:bodyPr/>
          <a:lstStyle/>
          <a:p>
            <a:r>
              <a:rPr lang="es-CO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dirty="0">
                <a:effectLst/>
                <a:latin typeface="Calibri" panose="020F0502020204030204" pitchFamily="34" charset="0"/>
              </a:rPr>
              <a:t> (CVE-2014-2019) </a:t>
            </a:r>
          </a:p>
        </p:txBody>
      </p:sp>
      <p:sp>
        <p:nvSpPr>
          <p:cNvPr id="5" name="Freeform 69">
            <a:extLst>
              <a:ext uri="{FF2B5EF4-FFF2-40B4-BE49-F238E27FC236}">
                <a16:creationId xmlns:a16="http://schemas.microsoft.com/office/drawing/2014/main" id="{BD4795AF-8D72-F20F-A28C-D04B5BB62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440" y="1191491"/>
            <a:ext cx="4998725" cy="104375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flat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6" name="Freeform 70">
            <a:extLst>
              <a:ext uri="{FF2B5EF4-FFF2-40B4-BE49-F238E27FC236}">
                <a16:creationId xmlns:a16="http://schemas.microsoft.com/office/drawing/2014/main" id="{69D0C08A-AD02-AC84-186E-EB67B4F4E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619" y="1329294"/>
            <a:ext cx="825244" cy="765589"/>
          </a:xfrm>
          <a:custGeom>
            <a:avLst/>
            <a:gdLst>
              <a:gd name="T0" fmla="*/ 1325 w 1326"/>
              <a:gd name="T1" fmla="*/ 662 h 1325"/>
              <a:gd name="T2" fmla="*/ 1325 w 1326"/>
              <a:gd name="T3" fmla="*/ 662 h 1325"/>
              <a:gd name="T4" fmla="*/ 663 w 1326"/>
              <a:gd name="T5" fmla="*/ 1324 h 1325"/>
              <a:gd name="T6" fmla="*/ 663 w 1326"/>
              <a:gd name="T7" fmla="*/ 1324 h 1325"/>
              <a:gd name="T8" fmla="*/ 0 w 1326"/>
              <a:gd name="T9" fmla="*/ 662 h 1325"/>
              <a:gd name="T10" fmla="*/ 0 w 1326"/>
              <a:gd name="T11" fmla="*/ 662 h 1325"/>
              <a:gd name="T12" fmla="*/ 663 w 1326"/>
              <a:gd name="T13" fmla="*/ 0 h 1325"/>
              <a:gd name="T14" fmla="*/ 663 w 1326"/>
              <a:gd name="T15" fmla="*/ 0 h 1325"/>
              <a:gd name="T16" fmla="*/ 1325 w 1326"/>
              <a:gd name="T17" fmla="*/ 662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6" h="1325">
                <a:moveTo>
                  <a:pt x="1325" y="662"/>
                </a:moveTo>
                <a:lnTo>
                  <a:pt x="1325" y="662"/>
                </a:lnTo>
                <a:cubicBezTo>
                  <a:pt x="1325" y="1028"/>
                  <a:pt x="1029" y="1324"/>
                  <a:pt x="663" y="1324"/>
                </a:cubicBezTo>
                <a:lnTo>
                  <a:pt x="663" y="1324"/>
                </a:lnTo>
                <a:cubicBezTo>
                  <a:pt x="297" y="1324"/>
                  <a:pt x="0" y="1028"/>
                  <a:pt x="0" y="662"/>
                </a:cubicBezTo>
                <a:lnTo>
                  <a:pt x="0" y="662"/>
                </a:lnTo>
                <a:cubicBezTo>
                  <a:pt x="0" y="296"/>
                  <a:pt x="297" y="0"/>
                  <a:pt x="663" y="0"/>
                </a:cubicBezTo>
                <a:lnTo>
                  <a:pt x="663" y="0"/>
                </a:lnTo>
                <a:cubicBezTo>
                  <a:pt x="1029" y="0"/>
                  <a:pt x="1325" y="296"/>
                  <a:pt x="1325" y="66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6853BB5C-1A3D-6A88-8705-0C6587EEC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762" y="1528345"/>
            <a:ext cx="387129" cy="366929"/>
          </a:xfrm>
          <a:custGeom>
            <a:avLst/>
            <a:gdLst>
              <a:gd name="connsiteX0" fmla="*/ 182461 w 197695"/>
              <a:gd name="connsiteY0" fmla="*/ 214107 h 228256"/>
              <a:gd name="connsiteX1" fmla="*/ 186920 w 197695"/>
              <a:gd name="connsiteY1" fmla="*/ 214107 h 228256"/>
              <a:gd name="connsiteX2" fmla="*/ 189521 w 197695"/>
              <a:gd name="connsiteY2" fmla="*/ 216177 h 228256"/>
              <a:gd name="connsiteX3" fmla="*/ 191750 w 197695"/>
              <a:gd name="connsiteY3" fmla="*/ 214107 h 228256"/>
              <a:gd name="connsiteX4" fmla="*/ 196580 w 197695"/>
              <a:gd name="connsiteY4" fmla="*/ 214107 h 228256"/>
              <a:gd name="connsiteX5" fmla="*/ 196580 w 197695"/>
              <a:gd name="connsiteY5" fmla="*/ 218593 h 228256"/>
              <a:gd name="connsiteX6" fmla="*/ 194351 w 197695"/>
              <a:gd name="connsiteY6" fmla="*/ 220664 h 228256"/>
              <a:gd name="connsiteX7" fmla="*/ 196580 w 197695"/>
              <a:gd name="connsiteY7" fmla="*/ 222734 h 228256"/>
              <a:gd name="connsiteX8" fmla="*/ 196580 w 197695"/>
              <a:gd name="connsiteY8" fmla="*/ 227221 h 228256"/>
              <a:gd name="connsiteX9" fmla="*/ 194351 w 197695"/>
              <a:gd name="connsiteY9" fmla="*/ 228256 h 228256"/>
              <a:gd name="connsiteX10" fmla="*/ 191750 w 197695"/>
              <a:gd name="connsiteY10" fmla="*/ 227221 h 228256"/>
              <a:gd name="connsiteX11" fmla="*/ 189521 w 197695"/>
              <a:gd name="connsiteY11" fmla="*/ 225150 h 228256"/>
              <a:gd name="connsiteX12" fmla="*/ 186920 w 197695"/>
              <a:gd name="connsiteY12" fmla="*/ 227221 h 228256"/>
              <a:gd name="connsiteX13" fmla="*/ 184691 w 197695"/>
              <a:gd name="connsiteY13" fmla="*/ 228256 h 228256"/>
              <a:gd name="connsiteX14" fmla="*/ 182461 w 197695"/>
              <a:gd name="connsiteY14" fmla="*/ 227221 h 228256"/>
              <a:gd name="connsiteX15" fmla="*/ 182461 w 197695"/>
              <a:gd name="connsiteY15" fmla="*/ 222734 h 228256"/>
              <a:gd name="connsiteX16" fmla="*/ 184691 w 197695"/>
              <a:gd name="connsiteY16" fmla="*/ 220664 h 228256"/>
              <a:gd name="connsiteX17" fmla="*/ 182461 w 197695"/>
              <a:gd name="connsiteY17" fmla="*/ 218593 h 228256"/>
              <a:gd name="connsiteX18" fmla="*/ 182461 w 197695"/>
              <a:gd name="connsiteY18" fmla="*/ 214107 h 228256"/>
              <a:gd name="connsiteX19" fmla="*/ 10474 w 197695"/>
              <a:gd name="connsiteY19" fmla="*/ 193375 h 228256"/>
              <a:gd name="connsiteX20" fmla="*/ 6863 w 197695"/>
              <a:gd name="connsiteY20" fmla="*/ 196610 h 228256"/>
              <a:gd name="connsiteX21" fmla="*/ 6863 w 197695"/>
              <a:gd name="connsiteY21" fmla="*/ 208112 h 228256"/>
              <a:gd name="connsiteX22" fmla="*/ 20227 w 197695"/>
              <a:gd name="connsiteY22" fmla="*/ 221771 h 228256"/>
              <a:gd name="connsiteX23" fmla="*/ 137253 w 197695"/>
              <a:gd name="connsiteY23" fmla="*/ 221771 h 228256"/>
              <a:gd name="connsiteX24" fmla="*/ 133641 w 197695"/>
              <a:gd name="connsiteY24" fmla="*/ 210628 h 228256"/>
              <a:gd name="connsiteX25" fmla="*/ 133641 w 197695"/>
              <a:gd name="connsiteY25" fmla="*/ 196610 h 228256"/>
              <a:gd name="connsiteX26" fmla="*/ 130029 w 197695"/>
              <a:gd name="connsiteY26" fmla="*/ 193375 h 228256"/>
              <a:gd name="connsiteX27" fmla="*/ 60353 w 197695"/>
              <a:gd name="connsiteY27" fmla="*/ 165100 h 228256"/>
              <a:gd name="connsiteX28" fmla="*/ 94868 w 197695"/>
              <a:gd name="connsiteY28" fmla="*/ 165100 h 228256"/>
              <a:gd name="connsiteX29" fmla="*/ 98070 w 197695"/>
              <a:gd name="connsiteY29" fmla="*/ 168108 h 228256"/>
              <a:gd name="connsiteX30" fmla="*/ 94868 w 197695"/>
              <a:gd name="connsiteY30" fmla="*/ 171116 h 228256"/>
              <a:gd name="connsiteX31" fmla="*/ 60353 w 197695"/>
              <a:gd name="connsiteY31" fmla="*/ 171116 h 228256"/>
              <a:gd name="connsiteX32" fmla="*/ 57151 w 197695"/>
              <a:gd name="connsiteY32" fmla="*/ 168108 h 228256"/>
              <a:gd name="connsiteX33" fmla="*/ 60353 w 197695"/>
              <a:gd name="connsiteY33" fmla="*/ 165100 h 228256"/>
              <a:gd name="connsiteX34" fmla="*/ 60353 w 197695"/>
              <a:gd name="connsiteY34" fmla="*/ 150812 h 228256"/>
              <a:gd name="connsiteX35" fmla="*/ 94868 w 197695"/>
              <a:gd name="connsiteY35" fmla="*/ 150812 h 228256"/>
              <a:gd name="connsiteX36" fmla="*/ 98070 w 197695"/>
              <a:gd name="connsiteY36" fmla="*/ 153820 h 228256"/>
              <a:gd name="connsiteX37" fmla="*/ 94868 w 197695"/>
              <a:gd name="connsiteY37" fmla="*/ 156828 h 228256"/>
              <a:gd name="connsiteX38" fmla="*/ 60353 w 197695"/>
              <a:gd name="connsiteY38" fmla="*/ 156828 h 228256"/>
              <a:gd name="connsiteX39" fmla="*/ 57151 w 197695"/>
              <a:gd name="connsiteY39" fmla="*/ 153820 h 228256"/>
              <a:gd name="connsiteX40" fmla="*/ 60353 w 197695"/>
              <a:gd name="connsiteY40" fmla="*/ 150812 h 228256"/>
              <a:gd name="connsiteX41" fmla="*/ 74664 w 197695"/>
              <a:gd name="connsiteY41" fmla="*/ 130175 h 228256"/>
              <a:gd name="connsiteX42" fmla="*/ 123415 w 197695"/>
              <a:gd name="connsiteY42" fmla="*/ 130175 h 228256"/>
              <a:gd name="connsiteX43" fmla="*/ 126641 w 197695"/>
              <a:gd name="connsiteY43" fmla="*/ 132849 h 228256"/>
              <a:gd name="connsiteX44" fmla="*/ 123415 w 197695"/>
              <a:gd name="connsiteY44" fmla="*/ 136191 h 228256"/>
              <a:gd name="connsiteX45" fmla="*/ 74664 w 197695"/>
              <a:gd name="connsiteY45" fmla="*/ 136191 h 228256"/>
              <a:gd name="connsiteX46" fmla="*/ 71438 w 197695"/>
              <a:gd name="connsiteY46" fmla="*/ 132849 h 228256"/>
              <a:gd name="connsiteX47" fmla="*/ 74664 w 197695"/>
              <a:gd name="connsiteY47" fmla="*/ 130175 h 228256"/>
              <a:gd name="connsiteX48" fmla="*/ 66724 w 197695"/>
              <a:gd name="connsiteY48" fmla="*/ 109537 h 228256"/>
              <a:gd name="connsiteX49" fmla="*/ 129768 w 197695"/>
              <a:gd name="connsiteY49" fmla="*/ 109537 h 228256"/>
              <a:gd name="connsiteX50" fmla="*/ 132992 w 197695"/>
              <a:gd name="connsiteY50" fmla="*/ 113109 h 228256"/>
              <a:gd name="connsiteX51" fmla="*/ 129768 w 197695"/>
              <a:gd name="connsiteY51" fmla="*/ 117078 h 228256"/>
              <a:gd name="connsiteX52" fmla="*/ 66724 w 197695"/>
              <a:gd name="connsiteY52" fmla="*/ 117078 h 228256"/>
              <a:gd name="connsiteX53" fmla="*/ 63500 w 197695"/>
              <a:gd name="connsiteY53" fmla="*/ 113109 h 228256"/>
              <a:gd name="connsiteX54" fmla="*/ 66724 w 197695"/>
              <a:gd name="connsiteY54" fmla="*/ 109537 h 228256"/>
              <a:gd name="connsiteX55" fmla="*/ 66724 w 197695"/>
              <a:gd name="connsiteY55" fmla="*/ 88900 h 228256"/>
              <a:gd name="connsiteX56" fmla="*/ 129768 w 197695"/>
              <a:gd name="connsiteY56" fmla="*/ 88900 h 228256"/>
              <a:gd name="connsiteX57" fmla="*/ 132992 w 197695"/>
              <a:gd name="connsiteY57" fmla="*/ 91908 h 228256"/>
              <a:gd name="connsiteX58" fmla="*/ 129768 w 197695"/>
              <a:gd name="connsiteY58" fmla="*/ 94916 h 228256"/>
              <a:gd name="connsiteX59" fmla="*/ 66724 w 197695"/>
              <a:gd name="connsiteY59" fmla="*/ 94916 h 228256"/>
              <a:gd name="connsiteX60" fmla="*/ 63500 w 197695"/>
              <a:gd name="connsiteY60" fmla="*/ 91908 h 228256"/>
              <a:gd name="connsiteX61" fmla="*/ 66724 w 197695"/>
              <a:gd name="connsiteY61" fmla="*/ 88900 h 228256"/>
              <a:gd name="connsiteX62" fmla="*/ 60400 w 197695"/>
              <a:gd name="connsiteY62" fmla="*/ 66676 h 228256"/>
              <a:gd name="connsiteX63" fmla="*/ 137677 w 197695"/>
              <a:gd name="connsiteY63" fmla="*/ 66676 h 228256"/>
              <a:gd name="connsiteX64" fmla="*/ 140927 w 197695"/>
              <a:gd name="connsiteY64" fmla="*/ 70644 h 228256"/>
              <a:gd name="connsiteX65" fmla="*/ 137677 w 197695"/>
              <a:gd name="connsiteY65" fmla="*/ 74216 h 228256"/>
              <a:gd name="connsiteX66" fmla="*/ 60400 w 197695"/>
              <a:gd name="connsiteY66" fmla="*/ 74216 h 228256"/>
              <a:gd name="connsiteX67" fmla="*/ 57150 w 197695"/>
              <a:gd name="connsiteY67" fmla="*/ 70644 h 228256"/>
              <a:gd name="connsiteX68" fmla="*/ 60400 w 197695"/>
              <a:gd name="connsiteY68" fmla="*/ 66676 h 228256"/>
              <a:gd name="connsiteX69" fmla="*/ 179151 w 197695"/>
              <a:gd name="connsiteY69" fmla="*/ 25160 h 228256"/>
              <a:gd name="connsiteX70" fmla="*/ 168316 w 197695"/>
              <a:gd name="connsiteY70" fmla="*/ 35943 h 228256"/>
              <a:gd name="connsiteX71" fmla="*/ 168316 w 197695"/>
              <a:gd name="connsiteY71" fmla="*/ 38819 h 228256"/>
              <a:gd name="connsiteX72" fmla="*/ 168316 w 197695"/>
              <a:gd name="connsiteY72" fmla="*/ 49961 h 228256"/>
              <a:gd name="connsiteX73" fmla="*/ 168316 w 197695"/>
              <a:gd name="connsiteY73" fmla="*/ 53915 h 228256"/>
              <a:gd name="connsiteX74" fmla="*/ 188182 w 197695"/>
              <a:gd name="connsiteY74" fmla="*/ 53915 h 228256"/>
              <a:gd name="connsiteX75" fmla="*/ 189988 w 197695"/>
              <a:gd name="connsiteY75" fmla="*/ 52118 h 228256"/>
              <a:gd name="connsiteX76" fmla="*/ 189988 w 197695"/>
              <a:gd name="connsiteY76" fmla="*/ 35943 h 228256"/>
              <a:gd name="connsiteX77" fmla="*/ 179151 w 197695"/>
              <a:gd name="connsiteY77" fmla="*/ 25160 h 228256"/>
              <a:gd name="connsiteX78" fmla="*/ 47316 w 197695"/>
              <a:gd name="connsiteY78" fmla="*/ 25160 h 228256"/>
              <a:gd name="connsiteX79" fmla="*/ 35036 w 197695"/>
              <a:gd name="connsiteY79" fmla="*/ 37740 h 228256"/>
              <a:gd name="connsiteX80" fmla="*/ 35036 w 197695"/>
              <a:gd name="connsiteY80" fmla="*/ 186546 h 228256"/>
              <a:gd name="connsiteX81" fmla="*/ 130029 w 197695"/>
              <a:gd name="connsiteY81" fmla="*/ 186546 h 228256"/>
              <a:gd name="connsiteX82" fmla="*/ 140143 w 197695"/>
              <a:gd name="connsiteY82" fmla="*/ 196610 h 228256"/>
              <a:gd name="connsiteX83" fmla="*/ 140143 w 197695"/>
              <a:gd name="connsiteY83" fmla="*/ 210628 h 228256"/>
              <a:gd name="connsiteX84" fmla="*/ 150978 w 197695"/>
              <a:gd name="connsiteY84" fmla="*/ 221771 h 228256"/>
              <a:gd name="connsiteX85" fmla="*/ 161814 w 197695"/>
              <a:gd name="connsiteY85" fmla="*/ 210628 h 228256"/>
              <a:gd name="connsiteX86" fmla="*/ 161814 w 197695"/>
              <a:gd name="connsiteY86" fmla="*/ 189781 h 228256"/>
              <a:gd name="connsiteX87" fmla="*/ 161814 w 197695"/>
              <a:gd name="connsiteY87" fmla="*/ 49961 h 228256"/>
              <a:gd name="connsiteX88" fmla="*/ 161814 w 197695"/>
              <a:gd name="connsiteY88" fmla="*/ 38819 h 228256"/>
              <a:gd name="connsiteX89" fmla="*/ 161814 w 197695"/>
              <a:gd name="connsiteY89" fmla="*/ 35943 h 228256"/>
              <a:gd name="connsiteX90" fmla="*/ 165426 w 197695"/>
              <a:gd name="connsiteY90" fmla="*/ 25160 h 228256"/>
              <a:gd name="connsiteX91" fmla="*/ 157119 w 197695"/>
              <a:gd name="connsiteY91" fmla="*/ 25160 h 228256"/>
              <a:gd name="connsiteX92" fmla="*/ 144116 w 197695"/>
              <a:gd name="connsiteY92" fmla="*/ 25160 h 228256"/>
              <a:gd name="connsiteX93" fmla="*/ 47316 w 197695"/>
              <a:gd name="connsiteY93" fmla="*/ 19050 h 228256"/>
              <a:gd name="connsiteX94" fmla="*/ 144116 w 197695"/>
              <a:gd name="connsiteY94" fmla="*/ 19050 h 228256"/>
              <a:gd name="connsiteX95" fmla="*/ 157119 w 197695"/>
              <a:gd name="connsiteY95" fmla="*/ 19050 h 228256"/>
              <a:gd name="connsiteX96" fmla="*/ 179151 w 197695"/>
              <a:gd name="connsiteY96" fmla="*/ 19050 h 228256"/>
              <a:gd name="connsiteX97" fmla="*/ 196489 w 197695"/>
              <a:gd name="connsiteY97" fmla="*/ 35943 h 228256"/>
              <a:gd name="connsiteX98" fmla="*/ 196489 w 197695"/>
              <a:gd name="connsiteY98" fmla="*/ 52118 h 228256"/>
              <a:gd name="connsiteX99" fmla="*/ 188182 w 197695"/>
              <a:gd name="connsiteY99" fmla="*/ 60385 h 228256"/>
              <a:gd name="connsiteX100" fmla="*/ 168316 w 197695"/>
              <a:gd name="connsiteY100" fmla="*/ 60385 h 228256"/>
              <a:gd name="connsiteX101" fmla="*/ 168316 w 197695"/>
              <a:gd name="connsiteY101" fmla="*/ 189781 h 228256"/>
              <a:gd name="connsiteX102" fmla="*/ 168316 w 197695"/>
              <a:gd name="connsiteY102" fmla="*/ 210628 h 228256"/>
              <a:gd name="connsiteX103" fmla="*/ 150978 w 197695"/>
              <a:gd name="connsiteY103" fmla="*/ 228241 h 228256"/>
              <a:gd name="connsiteX104" fmla="*/ 20227 w 197695"/>
              <a:gd name="connsiteY104" fmla="*/ 228241 h 228256"/>
              <a:gd name="connsiteX105" fmla="*/ 0 w 197695"/>
              <a:gd name="connsiteY105" fmla="*/ 208112 h 228256"/>
              <a:gd name="connsiteX106" fmla="*/ 0 w 197695"/>
              <a:gd name="connsiteY106" fmla="*/ 196610 h 228256"/>
              <a:gd name="connsiteX107" fmla="*/ 10474 w 197695"/>
              <a:gd name="connsiteY107" fmla="*/ 186546 h 228256"/>
              <a:gd name="connsiteX108" fmla="*/ 28173 w 197695"/>
              <a:gd name="connsiteY108" fmla="*/ 186546 h 228256"/>
              <a:gd name="connsiteX109" fmla="*/ 28173 w 197695"/>
              <a:gd name="connsiteY109" fmla="*/ 37740 h 228256"/>
              <a:gd name="connsiteX110" fmla="*/ 47316 w 197695"/>
              <a:gd name="connsiteY110" fmla="*/ 19050 h 228256"/>
              <a:gd name="connsiteX111" fmla="*/ 15082 w 197695"/>
              <a:gd name="connsiteY111" fmla="*/ 0 h 228256"/>
              <a:gd name="connsiteX112" fmla="*/ 17969 w 197695"/>
              <a:gd name="connsiteY112" fmla="*/ 2976 h 228256"/>
              <a:gd name="connsiteX113" fmla="*/ 17969 w 197695"/>
              <a:gd name="connsiteY113" fmla="*/ 8185 h 228256"/>
              <a:gd name="connsiteX114" fmla="*/ 23381 w 197695"/>
              <a:gd name="connsiteY114" fmla="*/ 8185 h 228256"/>
              <a:gd name="connsiteX115" fmla="*/ 26628 w 197695"/>
              <a:gd name="connsiteY115" fmla="*/ 11534 h 228256"/>
              <a:gd name="connsiteX116" fmla="*/ 23381 w 197695"/>
              <a:gd name="connsiteY116" fmla="*/ 15254 h 228256"/>
              <a:gd name="connsiteX117" fmla="*/ 17969 w 197695"/>
              <a:gd name="connsiteY117" fmla="*/ 15254 h 228256"/>
              <a:gd name="connsiteX118" fmla="*/ 17969 w 197695"/>
              <a:gd name="connsiteY118" fmla="*/ 20091 h 228256"/>
              <a:gd name="connsiteX119" fmla="*/ 15082 w 197695"/>
              <a:gd name="connsiteY119" fmla="*/ 23440 h 228256"/>
              <a:gd name="connsiteX120" fmla="*/ 11835 w 197695"/>
              <a:gd name="connsiteY120" fmla="*/ 20091 h 228256"/>
              <a:gd name="connsiteX121" fmla="*/ 11835 w 197695"/>
              <a:gd name="connsiteY121" fmla="*/ 15254 h 228256"/>
              <a:gd name="connsiteX122" fmla="*/ 6784 w 197695"/>
              <a:gd name="connsiteY122" fmla="*/ 15254 h 228256"/>
              <a:gd name="connsiteX123" fmla="*/ 3176 w 197695"/>
              <a:gd name="connsiteY123" fmla="*/ 11534 h 228256"/>
              <a:gd name="connsiteX124" fmla="*/ 6784 w 197695"/>
              <a:gd name="connsiteY124" fmla="*/ 8185 h 228256"/>
              <a:gd name="connsiteX125" fmla="*/ 11835 w 197695"/>
              <a:gd name="connsiteY125" fmla="*/ 8185 h 228256"/>
              <a:gd name="connsiteX126" fmla="*/ 11835 w 197695"/>
              <a:gd name="connsiteY126" fmla="*/ 2976 h 228256"/>
              <a:gd name="connsiteX127" fmla="*/ 15082 w 197695"/>
              <a:gd name="connsiteY127" fmla="*/ 0 h 2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97695" h="228256">
                <a:moveTo>
                  <a:pt x="182461" y="214107"/>
                </a:moveTo>
                <a:cubicBezTo>
                  <a:pt x="183576" y="212726"/>
                  <a:pt x="185805" y="212726"/>
                  <a:pt x="186920" y="214107"/>
                </a:cubicBezTo>
                <a:lnTo>
                  <a:pt x="189521" y="216177"/>
                </a:lnTo>
                <a:lnTo>
                  <a:pt x="191750" y="214107"/>
                </a:lnTo>
                <a:cubicBezTo>
                  <a:pt x="193237" y="212726"/>
                  <a:pt x="195094" y="212726"/>
                  <a:pt x="196580" y="214107"/>
                </a:cubicBezTo>
                <a:cubicBezTo>
                  <a:pt x="198067" y="215142"/>
                  <a:pt x="198067" y="217213"/>
                  <a:pt x="196580" y="218593"/>
                </a:cubicBezTo>
                <a:lnTo>
                  <a:pt x="194351" y="220664"/>
                </a:lnTo>
                <a:lnTo>
                  <a:pt x="196580" y="222734"/>
                </a:lnTo>
                <a:cubicBezTo>
                  <a:pt x="198067" y="224115"/>
                  <a:pt x="198067" y="226185"/>
                  <a:pt x="196580" y="227221"/>
                </a:cubicBezTo>
                <a:cubicBezTo>
                  <a:pt x="195837" y="227911"/>
                  <a:pt x="195094" y="228256"/>
                  <a:pt x="194351" y="228256"/>
                </a:cubicBezTo>
                <a:cubicBezTo>
                  <a:pt x="193608" y="228256"/>
                  <a:pt x="192493" y="227911"/>
                  <a:pt x="191750" y="227221"/>
                </a:cubicBezTo>
                <a:lnTo>
                  <a:pt x="189521" y="225150"/>
                </a:lnTo>
                <a:lnTo>
                  <a:pt x="186920" y="227221"/>
                </a:lnTo>
                <a:cubicBezTo>
                  <a:pt x="186549" y="227911"/>
                  <a:pt x="185805" y="228256"/>
                  <a:pt x="184691" y="228256"/>
                </a:cubicBezTo>
                <a:cubicBezTo>
                  <a:pt x="183948" y="228256"/>
                  <a:pt x="182833" y="227911"/>
                  <a:pt x="182461" y="227221"/>
                </a:cubicBezTo>
                <a:cubicBezTo>
                  <a:pt x="180975" y="226185"/>
                  <a:pt x="180975" y="224115"/>
                  <a:pt x="182461" y="222734"/>
                </a:cubicBezTo>
                <a:lnTo>
                  <a:pt x="184691" y="220664"/>
                </a:lnTo>
                <a:lnTo>
                  <a:pt x="182461" y="218593"/>
                </a:lnTo>
                <a:cubicBezTo>
                  <a:pt x="180975" y="217213"/>
                  <a:pt x="180975" y="215142"/>
                  <a:pt x="182461" y="214107"/>
                </a:cubicBezTo>
                <a:close/>
                <a:moveTo>
                  <a:pt x="10474" y="193375"/>
                </a:moveTo>
                <a:cubicBezTo>
                  <a:pt x="8307" y="193375"/>
                  <a:pt x="6863" y="194813"/>
                  <a:pt x="6863" y="196610"/>
                </a:cubicBezTo>
                <a:lnTo>
                  <a:pt x="6863" y="208112"/>
                </a:lnTo>
                <a:cubicBezTo>
                  <a:pt x="6863" y="215661"/>
                  <a:pt x="12642" y="221771"/>
                  <a:pt x="20227" y="221771"/>
                </a:cubicBezTo>
                <a:lnTo>
                  <a:pt x="137253" y="221771"/>
                </a:lnTo>
                <a:cubicBezTo>
                  <a:pt x="135086" y="218536"/>
                  <a:pt x="133641" y="214942"/>
                  <a:pt x="133641" y="210628"/>
                </a:cubicBezTo>
                <a:lnTo>
                  <a:pt x="133641" y="196610"/>
                </a:lnTo>
                <a:cubicBezTo>
                  <a:pt x="133641" y="194813"/>
                  <a:pt x="132196" y="193375"/>
                  <a:pt x="130029" y="193375"/>
                </a:cubicBezTo>
                <a:close/>
                <a:moveTo>
                  <a:pt x="60353" y="165100"/>
                </a:moveTo>
                <a:lnTo>
                  <a:pt x="94868" y="165100"/>
                </a:lnTo>
                <a:cubicBezTo>
                  <a:pt x="97003" y="165100"/>
                  <a:pt x="98070" y="166437"/>
                  <a:pt x="98070" y="168108"/>
                </a:cubicBezTo>
                <a:cubicBezTo>
                  <a:pt x="98070" y="169779"/>
                  <a:pt x="97003" y="171116"/>
                  <a:pt x="94868" y="171116"/>
                </a:cubicBezTo>
                <a:lnTo>
                  <a:pt x="60353" y="171116"/>
                </a:lnTo>
                <a:cubicBezTo>
                  <a:pt x="58574" y="171116"/>
                  <a:pt x="57151" y="169779"/>
                  <a:pt x="57151" y="168108"/>
                </a:cubicBezTo>
                <a:cubicBezTo>
                  <a:pt x="57151" y="166437"/>
                  <a:pt x="58574" y="165100"/>
                  <a:pt x="60353" y="165100"/>
                </a:cubicBezTo>
                <a:close/>
                <a:moveTo>
                  <a:pt x="60353" y="150812"/>
                </a:moveTo>
                <a:lnTo>
                  <a:pt x="94868" y="150812"/>
                </a:lnTo>
                <a:cubicBezTo>
                  <a:pt x="97003" y="150812"/>
                  <a:pt x="98070" y="152149"/>
                  <a:pt x="98070" y="153820"/>
                </a:cubicBezTo>
                <a:cubicBezTo>
                  <a:pt x="98070" y="155491"/>
                  <a:pt x="97003" y="156828"/>
                  <a:pt x="94868" y="156828"/>
                </a:cubicBezTo>
                <a:lnTo>
                  <a:pt x="60353" y="156828"/>
                </a:lnTo>
                <a:cubicBezTo>
                  <a:pt x="58574" y="156828"/>
                  <a:pt x="57151" y="155491"/>
                  <a:pt x="57151" y="153820"/>
                </a:cubicBezTo>
                <a:cubicBezTo>
                  <a:pt x="57151" y="152149"/>
                  <a:pt x="58574" y="150812"/>
                  <a:pt x="60353" y="150812"/>
                </a:cubicBezTo>
                <a:close/>
                <a:moveTo>
                  <a:pt x="74664" y="130175"/>
                </a:moveTo>
                <a:lnTo>
                  <a:pt x="123415" y="130175"/>
                </a:lnTo>
                <a:cubicBezTo>
                  <a:pt x="125208" y="130175"/>
                  <a:pt x="126641" y="131178"/>
                  <a:pt x="126641" y="132849"/>
                </a:cubicBezTo>
                <a:cubicBezTo>
                  <a:pt x="126641" y="134854"/>
                  <a:pt x="125208" y="136191"/>
                  <a:pt x="123415" y="136191"/>
                </a:cubicBezTo>
                <a:lnTo>
                  <a:pt x="74664" y="136191"/>
                </a:lnTo>
                <a:cubicBezTo>
                  <a:pt x="72872" y="136191"/>
                  <a:pt x="71438" y="134854"/>
                  <a:pt x="71438" y="132849"/>
                </a:cubicBezTo>
                <a:cubicBezTo>
                  <a:pt x="71438" y="131178"/>
                  <a:pt x="72872" y="130175"/>
                  <a:pt x="74664" y="130175"/>
                </a:cubicBezTo>
                <a:close/>
                <a:moveTo>
                  <a:pt x="66724" y="109537"/>
                </a:moveTo>
                <a:lnTo>
                  <a:pt x="129768" y="109537"/>
                </a:lnTo>
                <a:cubicBezTo>
                  <a:pt x="131559" y="109537"/>
                  <a:pt x="132992" y="111124"/>
                  <a:pt x="132992" y="113109"/>
                </a:cubicBezTo>
                <a:cubicBezTo>
                  <a:pt x="132992" y="115093"/>
                  <a:pt x="131559" y="117078"/>
                  <a:pt x="129768" y="117078"/>
                </a:cubicBezTo>
                <a:lnTo>
                  <a:pt x="66724" y="117078"/>
                </a:lnTo>
                <a:cubicBezTo>
                  <a:pt x="65291" y="117078"/>
                  <a:pt x="63500" y="115093"/>
                  <a:pt x="63500" y="113109"/>
                </a:cubicBezTo>
                <a:cubicBezTo>
                  <a:pt x="63500" y="111124"/>
                  <a:pt x="65291" y="109537"/>
                  <a:pt x="66724" y="109537"/>
                </a:cubicBezTo>
                <a:close/>
                <a:moveTo>
                  <a:pt x="66724" y="88900"/>
                </a:moveTo>
                <a:lnTo>
                  <a:pt x="129768" y="88900"/>
                </a:lnTo>
                <a:cubicBezTo>
                  <a:pt x="131559" y="88900"/>
                  <a:pt x="132992" y="90237"/>
                  <a:pt x="132992" y="91908"/>
                </a:cubicBezTo>
                <a:cubicBezTo>
                  <a:pt x="132992" y="93579"/>
                  <a:pt x="131559" y="94916"/>
                  <a:pt x="129768" y="94916"/>
                </a:cubicBezTo>
                <a:lnTo>
                  <a:pt x="66724" y="94916"/>
                </a:lnTo>
                <a:cubicBezTo>
                  <a:pt x="65291" y="94916"/>
                  <a:pt x="63500" y="93579"/>
                  <a:pt x="63500" y="91908"/>
                </a:cubicBezTo>
                <a:cubicBezTo>
                  <a:pt x="63500" y="90237"/>
                  <a:pt x="65291" y="88900"/>
                  <a:pt x="66724" y="88900"/>
                </a:cubicBezTo>
                <a:close/>
                <a:moveTo>
                  <a:pt x="60400" y="66676"/>
                </a:moveTo>
                <a:lnTo>
                  <a:pt x="137677" y="66676"/>
                </a:lnTo>
                <a:cubicBezTo>
                  <a:pt x="139482" y="66676"/>
                  <a:pt x="140927" y="68660"/>
                  <a:pt x="140927" y="70644"/>
                </a:cubicBezTo>
                <a:cubicBezTo>
                  <a:pt x="140927" y="72232"/>
                  <a:pt x="139482" y="74216"/>
                  <a:pt x="137677" y="74216"/>
                </a:cubicBezTo>
                <a:lnTo>
                  <a:pt x="60400" y="74216"/>
                </a:lnTo>
                <a:cubicBezTo>
                  <a:pt x="58594" y="74216"/>
                  <a:pt x="57150" y="72232"/>
                  <a:pt x="57150" y="70644"/>
                </a:cubicBezTo>
                <a:cubicBezTo>
                  <a:pt x="57150" y="68660"/>
                  <a:pt x="58594" y="66676"/>
                  <a:pt x="60400" y="66676"/>
                </a:cubicBezTo>
                <a:close/>
                <a:moveTo>
                  <a:pt x="179151" y="25160"/>
                </a:moveTo>
                <a:cubicBezTo>
                  <a:pt x="173011" y="25160"/>
                  <a:pt x="168316" y="30192"/>
                  <a:pt x="168316" y="35943"/>
                </a:cubicBezTo>
                <a:lnTo>
                  <a:pt x="168316" y="38819"/>
                </a:lnTo>
                <a:lnTo>
                  <a:pt x="168316" y="49961"/>
                </a:lnTo>
                <a:lnTo>
                  <a:pt x="168316" y="53915"/>
                </a:lnTo>
                <a:lnTo>
                  <a:pt x="188182" y="53915"/>
                </a:lnTo>
                <a:cubicBezTo>
                  <a:pt x="188904" y="53915"/>
                  <a:pt x="189988" y="52837"/>
                  <a:pt x="189988" y="52118"/>
                </a:cubicBezTo>
                <a:lnTo>
                  <a:pt x="189988" y="35943"/>
                </a:lnTo>
                <a:cubicBezTo>
                  <a:pt x="189988" y="30192"/>
                  <a:pt x="184931" y="25160"/>
                  <a:pt x="179151" y="25160"/>
                </a:cubicBezTo>
                <a:close/>
                <a:moveTo>
                  <a:pt x="47316" y="25160"/>
                </a:moveTo>
                <a:cubicBezTo>
                  <a:pt x="40815" y="25160"/>
                  <a:pt x="35036" y="30911"/>
                  <a:pt x="35036" y="37740"/>
                </a:cubicBezTo>
                <a:lnTo>
                  <a:pt x="35036" y="186546"/>
                </a:lnTo>
                <a:lnTo>
                  <a:pt x="130029" y="186546"/>
                </a:lnTo>
                <a:cubicBezTo>
                  <a:pt x="135447" y="186546"/>
                  <a:pt x="140143" y="191219"/>
                  <a:pt x="140143" y="196610"/>
                </a:cubicBezTo>
                <a:lnTo>
                  <a:pt x="140143" y="210628"/>
                </a:lnTo>
                <a:cubicBezTo>
                  <a:pt x="140143" y="216739"/>
                  <a:pt x="145199" y="221771"/>
                  <a:pt x="150978" y="221771"/>
                </a:cubicBezTo>
                <a:cubicBezTo>
                  <a:pt x="157119" y="221771"/>
                  <a:pt x="161814" y="216739"/>
                  <a:pt x="161814" y="210628"/>
                </a:cubicBezTo>
                <a:lnTo>
                  <a:pt x="161814" y="189781"/>
                </a:lnTo>
                <a:lnTo>
                  <a:pt x="161814" y="49961"/>
                </a:lnTo>
                <a:lnTo>
                  <a:pt x="161814" y="38819"/>
                </a:lnTo>
                <a:lnTo>
                  <a:pt x="161814" y="35943"/>
                </a:lnTo>
                <a:cubicBezTo>
                  <a:pt x="161814" y="31989"/>
                  <a:pt x="163259" y="28395"/>
                  <a:pt x="165426" y="25160"/>
                </a:cubicBezTo>
                <a:lnTo>
                  <a:pt x="157119" y="25160"/>
                </a:lnTo>
                <a:lnTo>
                  <a:pt x="144116" y="25160"/>
                </a:lnTo>
                <a:close/>
                <a:moveTo>
                  <a:pt x="47316" y="19050"/>
                </a:moveTo>
                <a:lnTo>
                  <a:pt x="144116" y="19050"/>
                </a:lnTo>
                <a:lnTo>
                  <a:pt x="157119" y="19050"/>
                </a:lnTo>
                <a:lnTo>
                  <a:pt x="179151" y="19050"/>
                </a:lnTo>
                <a:cubicBezTo>
                  <a:pt x="188543" y="19050"/>
                  <a:pt x="196489" y="26598"/>
                  <a:pt x="196489" y="35943"/>
                </a:cubicBezTo>
                <a:lnTo>
                  <a:pt x="196489" y="52118"/>
                </a:lnTo>
                <a:cubicBezTo>
                  <a:pt x="196489" y="56790"/>
                  <a:pt x="192877" y="60385"/>
                  <a:pt x="188182" y="60385"/>
                </a:cubicBezTo>
                <a:lnTo>
                  <a:pt x="168316" y="60385"/>
                </a:lnTo>
                <a:lnTo>
                  <a:pt x="168316" y="189781"/>
                </a:lnTo>
                <a:lnTo>
                  <a:pt x="168316" y="210628"/>
                </a:lnTo>
                <a:cubicBezTo>
                  <a:pt x="168316" y="220333"/>
                  <a:pt x="160369" y="228241"/>
                  <a:pt x="150978" y="228241"/>
                </a:cubicBezTo>
                <a:lnTo>
                  <a:pt x="20227" y="228241"/>
                </a:lnTo>
                <a:cubicBezTo>
                  <a:pt x="9030" y="228241"/>
                  <a:pt x="0" y="219255"/>
                  <a:pt x="0" y="208112"/>
                </a:cubicBezTo>
                <a:lnTo>
                  <a:pt x="0" y="196610"/>
                </a:lnTo>
                <a:cubicBezTo>
                  <a:pt x="0" y="191219"/>
                  <a:pt x="4695" y="186546"/>
                  <a:pt x="10474" y="186546"/>
                </a:cubicBezTo>
                <a:lnTo>
                  <a:pt x="28173" y="186546"/>
                </a:lnTo>
                <a:lnTo>
                  <a:pt x="28173" y="37740"/>
                </a:lnTo>
                <a:cubicBezTo>
                  <a:pt x="28173" y="27676"/>
                  <a:pt x="36842" y="19050"/>
                  <a:pt x="47316" y="19050"/>
                </a:cubicBezTo>
                <a:close/>
                <a:moveTo>
                  <a:pt x="15082" y="0"/>
                </a:moveTo>
                <a:cubicBezTo>
                  <a:pt x="16886" y="0"/>
                  <a:pt x="17969" y="1116"/>
                  <a:pt x="17969" y="2976"/>
                </a:cubicBezTo>
                <a:lnTo>
                  <a:pt x="17969" y="8185"/>
                </a:lnTo>
                <a:lnTo>
                  <a:pt x="23381" y="8185"/>
                </a:lnTo>
                <a:cubicBezTo>
                  <a:pt x="25185" y="8185"/>
                  <a:pt x="26628" y="9673"/>
                  <a:pt x="26628" y="11534"/>
                </a:cubicBezTo>
                <a:cubicBezTo>
                  <a:pt x="26628" y="13394"/>
                  <a:pt x="25185" y="15254"/>
                  <a:pt x="23381" y="15254"/>
                </a:cubicBezTo>
                <a:lnTo>
                  <a:pt x="17969" y="15254"/>
                </a:lnTo>
                <a:lnTo>
                  <a:pt x="17969" y="20091"/>
                </a:lnTo>
                <a:cubicBezTo>
                  <a:pt x="17969" y="21952"/>
                  <a:pt x="16886" y="23440"/>
                  <a:pt x="15082" y="23440"/>
                </a:cubicBezTo>
                <a:cubicBezTo>
                  <a:pt x="13278" y="23440"/>
                  <a:pt x="11835" y="21952"/>
                  <a:pt x="11835" y="20091"/>
                </a:cubicBezTo>
                <a:lnTo>
                  <a:pt x="11835" y="15254"/>
                </a:lnTo>
                <a:lnTo>
                  <a:pt x="6784" y="15254"/>
                </a:lnTo>
                <a:cubicBezTo>
                  <a:pt x="4980" y="15254"/>
                  <a:pt x="3176" y="13394"/>
                  <a:pt x="3176" y="11534"/>
                </a:cubicBezTo>
                <a:cubicBezTo>
                  <a:pt x="3176" y="9673"/>
                  <a:pt x="4980" y="8185"/>
                  <a:pt x="6784" y="8185"/>
                </a:cubicBezTo>
                <a:lnTo>
                  <a:pt x="11835" y="8185"/>
                </a:lnTo>
                <a:lnTo>
                  <a:pt x="11835" y="2976"/>
                </a:lnTo>
                <a:cubicBezTo>
                  <a:pt x="11835" y="1116"/>
                  <a:pt x="13278" y="0"/>
                  <a:pt x="15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8" name="Freeform 80">
            <a:extLst>
              <a:ext uri="{FF2B5EF4-FFF2-40B4-BE49-F238E27FC236}">
                <a16:creationId xmlns:a16="http://schemas.microsoft.com/office/drawing/2014/main" id="{2075A725-A98B-BA86-C0E3-1120147C2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001" y="4161284"/>
            <a:ext cx="4998725" cy="104375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flat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1" name="Freeform 154">
            <a:extLst>
              <a:ext uri="{FF2B5EF4-FFF2-40B4-BE49-F238E27FC236}">
                <a16:creationId xmlns:a16="http://schemas.microsoft.com/office/drawing/2014/main" id="{62917B75-B975-4259-6B0D-5209FE576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033" y="4298636"/>
            <a:ext cx="813040" cy="765589"/>
          </a:xfrm>
          <a:custGeom>
            <a:avLst/>
            <a:gdLst>
              <a:gd name="T0" fmla="*/ 1324 w 1325"/>
              <a:gd name="T1" fmla="*/ 662 h 1325"/>
              <a:gd name="T2" fmla="*/ 1324 w 1325"/>
              <a:gd name="T3" fmla="*/ 662 h 1325"/>
              <a:gd name="T4" fmla="*/ 662 w 1325"/>
              <a:gd name="T5" fmla="*/ 1324 h 1325"/>
              <a:gd name="T6" fmla="*/ 662 w 1325"/>
              <a:gd name="T7" fmla="*/ 1324 h 1325"/>
              <a:gd name="T8" fmla="*/ 0 w 1325"/>
              <a:gd name="T9" fmla="*/ 662 h 1325"/>
              <a:gd name="T10" fmla="*/ 0 w 1325"/>
              <a:gd name="T11" fmla="*/ 662 h 1325"/>
              <a:gd name="T12" fmla="*/ 662 w 1325"/>
              <a:gd name="T13" fmla="*/ 0 h 1325"/>
              <a:gd name="T14" fmla="*/ 662 w 1325"/>
              <a:gd name="T15" fmla="*/ 0 h 1325"/>
              <a:gd name="T16" fmla="*/ 1324 w 1325"/>
              <a:gd name="T17" fmla="*/ 662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5" h="1325">
                <a:moveTo>
                  <a:pt x="1324" y="662"/>
                </a:moveTo>
                <a:lnTo>
                  <a:pt x="1324" y="662"/>
                </a:lnTo>
                <a:cubicBezTo>
                  <a:pt x="1324" y="1028"/>
                  <a:pt x="1028" y="1324"/>
                  <a:pt x="662" y="1324"/>
                </a:cubicBezTo>
                <a:lnTo>
                  <a:pt x="662" y="1324"/>
                </a:lnTo>
                <a:cubicBezTo>
                  <a:pt x="296" y="1324"/>
                  <a:pt x="0" y="1028"/>
                  <a:pt x="0" y="662"/>
                </a:cubicBezTo>
                <a:lnTo>
                  <a:pt x="0" y="662"/>
                </a:lnTo>
                <a:cubicBezTo>
                  <a:pt x="0" y="297"/>
                  <a:pt x="296" y="0"/>
                  <a:pt x="662" y="0"/>
                </a:cubicBezTo>
                <a:lnTo>
                  <a:pt x="662" y="0"/>
                </a:lnTo>
                <a:cubicBezTo>
                  <a:pt x="1028" y="0"/>
                  <a:pt x="1324" y="297"/>
                  <a:pt x="1324" y="662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3EAB341E-BBD0-315C-F5A5-DA3C827C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997" y="4488063"/>
            <a:ext cx="440286" cy="361221"/>
          </a:xfrm>
          <a:custGeom>
            <a:avLst/>
            <a:gdLst>
              <a:gd name="connsiteX0" fmla="*/ 103020 w 224841"/>
              <a:gd name="connsiteY0" fmla="*/ 193314 h 224705"/>
              <a:gd name="connsiteX1" fmla="*/ 106028 w 224841"/>
              <a:gd name="connsiteY1" fmla="*/ 196211 h 224705"/>
              <a:gd name="connsiteX2" fmla="*/ 106028 w 224841"/>
              <a:gd name="connsiteY2" fmla="*/ 210332 h 224705"/>
              <a:gd name="connsiteX3" fmla="*/ 103020 w 224841"/>
              <a:gd name="connsiteY3" fmla="*/ 213590 h 224705"/>
              <a:gd name="connsiteX4" fmla="*/ 100012 w 224841"/>
              <a:gd name="connsiteY4" fmla="*/ 210332 h 224705"/>
              <a:gd name="connsiteX5" fmla="*/ 100012 w 224841"/>
              <a:gd name="connsiteY5" fmla="*/ 196211 h 224705"/>
              <a:gd name="connsiteX6" fmla="*/ 103020 w 224841"/>
              <a:gd name="connsiteY6" fmla="*/ 193314 h 224705"/>
              <a:gd name="connsiteX7" fmla="*/ 193787 w 224841"/>
              <a:gd name="connsiteY7" fmla="*/ 133238 h 224705"/>
              <a:gd name="connsiteX8" fmla="*/ 188394 w 224841"/>
              <a:gd name="connsiteY8" fmla="*/ 136479 h 224705"/>
              <a:gd name="connsiteX9" fmla="*/ 188394 w 224841"/>
              <a:gd name="connsiteY9" fmla="*/ 137199 h 224705"/>
              <a:gd name="connsiteX10" fmla="*/ 188034 w 224841"/>
              <a:gd name="connsiteY10" fmla="*/ 137199 h 224705"/>
              <a:gd name="connsiteX11" fmla="*/ 187675 w 224841"/>
              <a:gd name="connsiteY11" fmla="*/ 138640 h 224705"/>
              <a:gd name="connsiteX12" fmla="*/ 187675 w 224841"/>
              <a:gd name="connsiteY12" fmla="*/ 139000 h 224705"/>
              <a:gd name="connsiteX13" fmla="*/ 187675 w 224841"/>
              <a:gd name="connsiteY13" fmla="*/ 139360 h 224705"/>
              <a:gd name="connsiteX14" fmla="*/ 192708 w 224841"/>
              <a:gd name="connsiteY14" fmla="*/ 145122 h 224705"/>
              <a:gd name="connsiteX15" fmla="*/ 211044 w 224841"/>
              <a:gd name="connsiteY15" fmla="*/ 148723 h 224705"/>
              <a:gd name="connsiteX16" fmla="*/ 209606 w 224841"/>
              <a:gd name="connsiteY16" fmla="*/ 146202 h 224705"/>
              <a:gd name="connsiteX17" fmla="*/ 211044 w 224841"/>
              <a:gd name="connsiteY17" fmla="*/ 138640 h 224705"/>
              <a:gd name="connsiteX18" fmla="*/ 213201 w 224841"/>
              <a:gd name="connsiteY18" fmla="*/ 137199 h 224705"/>
              <a:gd name="connsiteX19" fmla="*/ 194865 w 224841"/>
              <a:gd name="connsiteY19" fmla="*/ 133238 h 224705"/>
              <a:gd name="connsiteX20" fmla="*/ 193787 w 224841"/>
              <a:gd name="connsiteY20" fmla="*/ 133238 h 224705"/>
              <a:gd name="connsiteX21" fmla="*/ 126555 w 224841"/>
              <a:gd name="connsiteY21" fmla="*/ 102629 h 224705"/>
              <a:gd name="connsiteX22" fmla="*/ 112533 w 224841"/>
              <a:gd name="connsiteY22" fmla="*/ 116313 h 224705"/>
              <a:gd name="connsiteX23" fmla="*/ 113252 w 224841"/>
              <a:gd name="connsiteY23" fmla="*/ 118474 h 224705"/>
              <a:gd name="connsiteX24" fmla="*/ 132307 w 224841"/>
              <a:gd name="connsiteY24" fmla="*/ 122795 h 224705"/>
              <a:gd name="connsiteX25" fmla="*/ 132307 w 224841"/>
              <a:gd name="connsiteY25" fmla="*/ 119914 h 224705"/>
              <a:gd name="connsiteX26" fmla="*/ 126555 w 224841"/>
              <a:gd name="connsiteY26" fmla="*/ 102629 h 224705"/>
              <a:gd name="connsiteX27" fmla="*/ 104264 w 224841"/>
              <a:gd name="connsiteY27" fmla="*/ 91826 h 224705"/>
              <a:gd name="connsiteX28" fmla="*/ 76220 w 224841"/>
              <a:gd name="connsiteY28" fmla="*/ 119914 h 224705"/>
              <a:gd name="connsiteX29" fmla="*/ 104264 w 224841"/>
              <a:gd name="connsiteY29" fmla="*/ 148363 h 224705"/>
              <a:gd name="connsiteX30" fmla="*/ 130869 w 224841"/>
              <a:gd name="connsiteY30" fmla="*/ 129277 h 224705"/>
              <a:gd name="connsiteX31" fmla="*/ 111814 w 224841"/>
              <a:gd name="connsiteY31" fmla="*/ 124956 h 224705"/>
              <a:gd name="connsiteX32" fmla="*/ 104264 w 224841"/>
              <a:gd name="connsiteY32" fmla="*/ 129277 h 224705"/>
              <a:gd name="connsiteX33" fmla="*/ 95275 w 224841"/>
              <a:gd name="connsiteY33" fmla="*/ 119914 h 224705"/>
              <a:gd name="connsiteX34" fmla="*/ 104264 w 224841"/>
              <a:gd name="connsiteY34" fmla="*/ 110912 h 224705"/>
              <a:gd name="connsiteX35" fmla="*/ 108219 w 224841"/>
              <a:gd name="connsiteY35" fmla="*/ 111632 h 224705"/>
              <a:gd name="connsiteX36" fmla="*/ 121881 w 224841"/>
              <a:gd name="connsiteY36" fmla="*/ 97948 h 224705"/>
              <a:gd name="connsiteX37" fmla="*/ 117207 w 224841"/>
              <a:gd name="connsiteY37" fmla="*/ 95067 h 224705"/>
              <a:gd name="connsiteX38" fmla="*/ 104264 w 224841"/>
              <a:gd name="connsiteY38" fmla="*/ 91826 h 224705"/>
              <a:gd name="connsiteX39" fmla="*/ 151003 w 224841"/>
              <a:gd name="connsiteY39" fmla="*/ 77782 h 224705"/>
              <a:gd name="connsiteX40" fmla="*/ 131229 w 224841"/>
              <a:gd name="connsiteY40" fmla="*/ 97948 h 224705"/>
              <a:gd name="connsiteX41" fmla="*/ 139138 w 224841"/>
              <a:gd name="connsiteY41" fmla="*/ 119914 h 224705"/>
              <a:gd name="connsiteX42" fmla="*/ 138779 w 224841"/>
              <a:gd name="connsiteY42" fmla="*/ 124236 h 224705"/>
              <a:gd name="connsiteX43" fmla="*/ 166822 w 224841"/>
              <a:gd name="connsiteY43" fmla="*/ 129997 h 224705"/>
              <a:gd name="connsiteX44" fmla="*/ 167181 w 224841"/>
              <a:gd name="connsiteY44" fmla="*/ 119914 h 224705"/>
              <a:gd name="connsiteX45" fmla="*/ 151003 w 224841"/>
              <a:gd name="connsiteY45" fmla="*/ 77782 h 224705"/>
              <a:gd name="connsiteX46" fmla="*/ 104264 w 224841"/>
              <a:gd name="connsiteY46" fmla="*/ 56536 h 224705"/>
              <a:gd name="connsiteX47" fmla="*/ 40986 w 224841"/>
              <a:gd name="connsiteY47" fmla="*/ 119914 h 224705"/>
              <a:gd name="connsiteX48" fmla="*/ 104264 w 224841"/>
              <a:gd name="connsiteY48" fmla="*/ 183293 h 224705"/>
              <a:gd name="connsiteX49" fmla="*/ 165024 w 224841"/>
              <a:gd name="connsiteY49" fmla="*/ 136479 h 224705"/>
              <a:gd name="connsiteX50" fmla="*/ 137341 w 224841"/>
              <a:gd name="connsiteY50" fmla="*/ 130357 h 224705"/>
              <a:gd name="connsiteX51" fmla="*/ 104264 w 224841"/>
              <a:gd name="connsiteY51" fmla="*/ 154845 h 224705"/>
              <a:gd name="connsiteX52" fmla="*/ 69389 w 224841"/>
              <a:gd name="connsiteY52" fmla="*/ 119914 h 224705"/>
              <a:gd name="connsiteX53" fmla="*/ 104264 w 224841"/>
              <a:gd name="connsiteY53" fmla="*/ 85344 h 224705"/>
              <a:gd name="connsiteX54" fmla="*/ 120083 w 224841"/>
              <a:gd name="connsiteY54" fmla="*/ 88946 h 224705"/>
              <a:gd name="connsiteX55" fmla="*/ 126555 w 224841"/>
              <a:gd name="connsiteY55" fmla="*/ 93267 h 224705"/>
              <a:gd name="connsiteX56" fmla="*/ 146329 w 224841"/>
              <a:gd name="connsiteY56" fmla="*/ 73101 h 224705"/>
              <a:gd name="connsiteX57" fmla="*/ 104264 w 224841"/>
              <a:gd name="connsiteY57" fmla="*/ 56536 h 224705"/>
              <a:gd name="connsiteX58" fmla="*/ 175451 w 224841"/>
              <a:gd name="connsiteY58" fmla="*/ 53295 h 224705"/>
              <a:gd name="connsiteX59" fmla="*/ 155677 w 224841"/>
              <a:gd name="connsiteY59" fmla="*/ 73101 h 224705"/>
              <a:gd name="connsiteX60" fmla="*/ 174013 w 224841"/>
              <a:gd name="connsiteY60" fmla="*/ 119914 h 224705"/>
              <a:gd name="connsiteX61" fmla="*/ 172934 w 224841"/>
              <a:gd name="connsiteY61" fmla="*/ 131438 h 224705"/>
              <a:gd name="connsiteX62" fmla="*/ 182641 w 224841"/>
              <a:gd name="connsiteY62" fmla="*/ 133598 h 224705"/>
              <a:gd name="connsiteX63" fmla="*/ 196303 w 224841"/>
              <a:gd name="connsiteY63" fmla="*/ 127117 h 224705"/>
              <a:gd name="connsiteX64" fmla="*/ 201696 w 224841"/>
              <a:gd name="connsiteY64" fmla="*/ 128197 h 224705"/>
              <a:gd name="connsiteX65" fmla="*/ 202056 w 224841"/>
              <a:gd name="connsiteY65" fmla="*/ 119914 h 224705"/>
              <a:gd name="connsiteX66" fmla="*/ 175451 w 224841"/>
              <a:gd name="connsiteY66" fmla="*/ 53295 h 224705"/>
              <a:gd name="connsiteX67" fmla="*/ 103020 w 224841"/>
              <a:gd name="connsiteY67" fmla="*/ 25039 h 224705"/>
              <a:gd name="connsiteX68" fmla="*/ 106028 w 224841"/>
              <a:gd name="connsiteY68" fmla="*/ 28187 h 224705"/>
              <a:gd name="connsiteX69" fmla="*/ 106028 w 224841"/>
              <a:gd name="connsiteY69" fmla="*/ 42179 h 224705"/>
              <a:gd name="connsiteX70" fmla="*/ 103020 w 224841"/>
              <a:gd name="connsiteY70" fmla="*/ 45327 h 224705"/>
              <a:gd name="connsiteX71" fmla="*/ 100012 w 224841"/>
              <a:gd name="connsiteY71" fmla="*/ 42179 h 224705"/>
              <a:gd name="connsiteX72" fmla="*/ 100012 w 224841"/>
              <a:gd name="connsiteY72" fmla="*/ 28187 h 224705"/>
              <a:gd name="connsiteX73" fmla="*/ 103020 w 224841"/>
              <a:gd name="connsiteY73" fmla="*/ 25039 h 224705"/>
              <a:gd name="connsiteX74" fmla="*/ 104264 w 224841"/>
              <a:gd name="connsiteY74" fmla="*/ 21966 h 224705"/>
              <a:gd name="connsiteX75" fmla="*/ 6831 w 224841"/>
              <a:gd name="connsiteY75" fmla="*/ 119914 h 224705"/>
              <a:gd name="connsiteX76" fmla="*/ 104264 w 224841"/>
              <a:gd name="connsiteY76" fmla="*/ 217863 h 224705"/>
              <a:gd name="connsiteX77" fmla="*/ 196303 w 224841"/>
              <a:gd name="connsiteY77" fmla="*/ 152684 h 224705"/>
              <a:gd name="connsiteX78" fmla="*/ 191270 w 224841"/>
              <a:gd name="connsiteY78" fmla="*/ 151243 h 224705"/>
              <a:gd name="connsiteX79" fmla="*/ 181563 w 224841"/>
              <a:gd name="connsiteY79" fmla="*/ 140080 h 224705"/>
              <a:gd name="connsiteX80" fmla="*/ 171855 w 224841"/>
              <a:gd name="connsiteY80" fmla="*/ 137920 h 224705"/>
              <a:gd name="connsiteX81" fmla="*/ 104264 w 224841"/>
              <a:gd name="connsiteY81" fmla="*/ 189775 h 224705"/>
              <a:gd name="connsiteX82" fmla="*/ 34515 w 224841"/>
              <a:gd name="connsiteY82" fmla="*/ 119914 h 224705"/>
              <a:gd name="connsiteX83" fmla="*/ 104264 w 224841"/>
              <a:gd name="connsiteY83" fmla="*/ 50414 h 224705"/>
              <a:gd name="connsiteX84" fmla="*/ 151003 w 224841"/>
              <a:gd name="connsiteY84" fmla="*/ 68420 h 224705"/>
              <a:gd name="connsiteX85" fmla="*/ 170777 w 224841"/>
              <a:gd name="connsiteY85" fmla="*/ 48614 h 224705"/>
              <a:gd name="connsiteX86" fmla="*/ 104264 w 224841"/>
              <a:gd name="connsiteY86" fmla="*/ 21966 h 224705"/>
              <a:gd name="connsiteX87" fmla="*/ 207089 w 224841"/>
              <a:gd name="connsiteY87" fmla="*/ 9723 h 224705"/>
              <a:gd name="connsiteX88" fmla="*/ 193787 w 224841"/>
              <a:gd name="connsiteY88" fmla="*/ 22686 h 224705"/>
              <a:gd name="connsiteX89" fmla="*/ 193068 w 224841"/>
              <a:gd name="connsiteY89" fmla="*/ 29888 h 224705"/>
              <a:gd name="connsiteX90" fmla="*/ 193427 w 224841"/>
              <a:gd name="connsiteY90" fmla="*/ 30249 h 224705"/>
              <a:gd name="connsiteX91" fmla="*/ 193427 w 224841"/>
              <a:gd name="connsiteY91" fmla="*/ 30609 h 224705"/>
              <a:gd name="connsiteX92" fmla="*/ 194506 w 224841"/>
              <a:gd name="connsiteY92" fmla="*/ 31689 h 224705"/>
              <a:gd name="connsiteX93" fmla="*/ 195225 w 224841"/>
              <a:gd name="connsiteY93" fmla="*/ 31689 h 224705"/>
              <a:gd name="connsiteX94" fmla="*/ 202415 w 224841"/>
              <a:gd name="connsiteY94" fmla="*/ 30969 h 224705"/>
              <a:gd name="connsiteX95" fmla="*/ 215358 w 224841"/>
              <a:gd name="connsiteY95" fmla="*/ 18005 h 224705"/>
              <a:gd name="connsiteX96" fmla="*/ 212482 w 224841"/>
              <a:gd name="connsiteY96" fmla="*/ 18005 h 224705"/>
              <a:gd name="connsiteX97" fmla="*/ 207089 w 224841"/>
              <a:gd name="connsiteY97" fmla="*/ 12243 h 224705"/>
              <a:gd name="connsiteX98" fmla="*/ 211044 w 224841"/>
              <a:gd name="connsiteY98" fmla="*/ 360 h 224705"/>
              <a:gd name="connsiteX99" fmla="*/ 213561 w 224841"/>
              <a:gd name="connsiteY99" fmla="*/ 4321 h 224705"/>
              <a:gd name="connsiteX100" fmla="*/ 213561 w 224841"/>
              <a:gd name="connsiteY100" fmla="*/ 11523 h 224705"/>
              <a:gd name="connsiteX101" fmla="*/ 220392 w 224841"/>
              <a:gd name="connsiteY101" fmla="*/ 11523 h 224705"/>
              <a:gd name="connsiteX102" fmla="*/ 224706 w 224841"/>
              <a:gd name="connsiteY102" fmla="*/ 14044 h 224705"/>
              <a:gd name="connsiteX103" fmla="*/ 223628 w 224841"/>
              <a:gd name="connsiteY103" fmla="*/ 19085 h 224705"/>
              <a:gd name="connsiteX104" fmla="*/ 207089 w 224841"/>
              <a:gd name="connsiteY104" fmla="*/ 35650 h 224705"/>
              <a:gd name="connsiteX105" fmla="*/ 198101 w 224841"/>
              <a:gd name="connsiteY105" fmla="*/ 39251 h 224705"/>
              <a:gd name="connsiteX106" fmla="*/ 191989 w 224841"/>
              <a:gd name="connsiteY106" fmla="*/ 37811 h 224705"/>
              <a:gd name="connsiteX107" fmla="*/ 191629 w 224841"/>
              <a:gd name="connsiteY107" fmla="*/ 37451 h 224705"/>
              <a:gd name="connsiteX108" fmla="*/ 180125 w 224841"/>
              <a:gd name="connsiteY108" fmla="*/ 48614 h 224705"/>
              <a:gd name="connsiteX109" fmla="*/ 208527 w 224841"/>
              <a:gd name="connsiteY109" fmla="*/ 119914 h 224705"/>
              <a:gd name="connsiteX110" fmla="*/ 208168 w 224841"/>
              <a:gd name="connsiteY110" fmla="*/ 129277 h 224705"/>
              <a:gd name="connsiteX111" fmla="*/ 219313 w 224841"/>
              <a:gd name="connsiteY111" fmla="*/ 131438 h 224705"/>
              <a:gd name="connsiteX112" fmla="*/ 222909 w 224841"/>
              <a:gd name="connsiteY112" fmla="*/ 135039 h 224705"/>
              <a:gd name="connsiteX113" fmla="*/ 220751 w 224841"/>
              <a:gd name="connsiteY113" fmla="*/ 139720 h 224705"/>
              <a:gd name="connsiteX114" fmla="*/ 215358 w 224841"/>
              <a:gd name="connsiteY114" fmla="*/ 143321 h 224705"/>
              <a:gd name="connsiteX115" fmla="*/ 218954 w 224841"/>
              <a:gd name="connsiteY115" fmla="*/ 149083 h 224705"/>
              <a:gd name="connsiteX116" fmla="*/ 218954 w 224841"/>
              <a:gd name="connsiteY116" fmla="*/ 154124 h 224705"/>
              <a:gd name="connsiteX117" fmla="*/ 215358 w 224841"/>
              <a:gd name="connsiteY117" fmla="*/ 156285 h 224705"/>
              <a:gd name="connsiteX118" fmla="*/ 214280 w 224841"/>
              <a:gd name="connsiteY118" fmla="*/ 155925 h 224705"/>
              <a:gd name="connsiteX119" fmla="*/ 203134 w 224841"/>
              <a:gd name="connsiteY119" fmla="*/ 153764 h 224705"/>
              <a:gd name="connsiteX120" fmla="*/ 104264 w 224841"/>
              <a:gd name="connsiteY120" fmla="*/ 224705 h 224705"/>
              <a:gd name="connsiteX121" fmla="*/ 0 w 224841"/>
              <a:gd name="connsiteY121" fmla="*/ 119914 h 224705"/>
              <a:gd name="connsiteX122" fmla="*/ 104264 w 224841"/>
              <a:gd name="connsiteY122" fmla="*/ 15844 h 224705"/>
              <a:gd name="connsiteX123" fmla="*/ 175451 w 224841"/>
              <a:gd name="connsiteY123" fmla="*/ 43933 h 224705"/>
              <a:gd name="connsiteX124" fmla="*/ 187315 w 224841"/>
              <a:gd name="connsiteY124" fmla="*/ 32409 h 224705"/>
              <a:gd name="connsiteX125" fmla="*/ 189472 w 224841"/>
              <a:gd name="connsiteY125" fmla="*/ 18005 h 224705"/>
              <a:gd name="connsiteX126" fmla="*/ 206011 w 224841"/>
              <a:gd name="connsiteY126" fmla="*/ 1440 h 224705"/>
              <a:gd name="connsiteX127" fmla="*/ 211044 w 224841"/>
              <a:gd name="connsiteY127" fmla="*/ 360 h 22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24841" h="224705">
                <a:moveTo>
                  <a:pt x="103020" y="193314"/>
                </a:moveTo>
                <a:cubicBezTo>
                  <a:pt x="104691" y="193314"/>
                  <a:pt x="106028" y="194400"/>
                  <a:pt x="106028" y="196211"/>
                </a:cubicBezTo>
                <a:lnTo>
                  <a:pt x="106028" y="210332"/>
                </a:lnTo>
                <a:cubicBezTo>
                  <a:pt x="106028" y="212142"/>
                  <a:pt x="104691" y="213590"/>
                  <a:pt x="103020" y="213590"/>
                </a:cubicBezTo>
                <a:cubicBezTo>
                  <a:pt x="101349" y="213590"/>
                  <a:pt x="100012" y="212142"/>
                  <a:pt x="100012" y="210332"/>
                </a:cubicBezTo>
                <a:lnTo>
                  <a:pt x="100012" y="196211"/>
                </a:lnTo>
                <a:cubicBezTo>
                  <a:pt x="100012" y="194400"/>
                  <a:pt x="101349" y="193314"/>
                  <a:pt x="103020" y="193314"/>
                </a:cubicBezTo>
                <a:close/>
                <a:moveTo>
                  <a:pt x="193787" y="133238"/>
                </a:moveTo>
                <a:cubicBezTo>
                  <a:pt x="191629" y="133238"/>
                  <a:pt x="189472" y="134679"/>
                  <a:pt x="188394" y="136479"/>
                </a:cubicBezTo>
                <a:lnTo>
                  <a:pt x="188394" y="137199"/>
                </a:lnTo>
                <a:lnTo>
                  <a:pt x="188034" y="137199"/>
                </a:lnTo>
                <a:lnTo>
                  <a:pt x="187675" y="138640"/>
                </a:lnTo>
                <a:lnTo>
                  <a:pt x="187675" y="139000"/>
                </a:lnTo>
                <a:lnTo>
                  <a:pt x="187675" y="139360"/>
                </a:lnTo>
                <a:cubicBezTo>
                  <a:pt x="188034" y="142241"/>
                  <a:pt x="189832" y="144401"/>
                  <a:pt x="192708" y="145122"/>
                </a:cubicBezTo>
                <a:lnTo>
                  <a:pt x="211044" y="148723"/>
                </a:lnTo>
                <a:lnTo>
                  <a:pt x="209606" y="146202"/>
                </a:lnTo>
                <a:cubicBezTo>
                  <a:pt x="207808" y="144041"/>
                  <a:pt x="208168" y="140440"/>
                  <a:pt x="211044" y="138640"/>
                </a:cubicBezTo>
                <a:lnTo>
                  <a:pt x="213201" y="137199"/>
                </a:lnTo>
                <a:lnTo>
                  <a:pt x="194865" y="133238"/>
                </a:lnTo>
                <a:cubicBezTo>
                  <a:pt x="194506" y="133238"/>
                  <a:pt x="194146" y="133238"/>
                  <a:pt x="193787" y="133238"/>
                </a:cubicBezTo>
                <a:close/>
                <a:moveTo>
                  <a:pt x="126555" y="102629"/>
                </a:moveTo>
                <a:lnTo>
                  <a:pt x="112533" y="116313"/>
                </a:lnTo>
                <a:cubicBezTo>
                  <a:pt x="112893" y="117034"/>
                  <a:pt x="113252" y="117754"/>
                  <a:pt x="113252" y="118474"/>
                </a:cubicBezTo>
                <a:lnTo>
                  <a:pt x="132307" y="122795"/>
                </a:lnTo>
                <a:cubicBezTo>
                  <a:pt x="132307" y="121715"/>
                  <a:pt x="132307" y="120995"/>
                  <a:pt x="132307" y="119914"/>
                </a:cubicBezTo>
                <a:cubicBezTo>
                  <a:pt x="132307" y="113433"/>
                  <a:pt x="130150" y="107311"/>
                  <a:pt x="126555" y="102629"/>
                </a:cubicBezTo>
                <a:close/>
                <a:moveTo>
                  <a:pt x="104264" y="91826"/>
                </a:moveTo>
                <a:cubicBezTo>
                  <a:pt x="88804" y="91826"/>
                  <a:pt x="76220" y="104430"/>
                  <a:pt x="76220" y="119914"/>
                </a:cubicBezTo>
                <a:cubicBezTo>
                  <a:pt x="76220" y="135399"/>
                  <a:pt x="88804" y="148363"/>
                  <a:pt x="104264" y="148363"/>
                </a:cubicBezTo>
                <a:cubicBezTo>
                  <a:pt x="116488" y="148363"/>
                  <a:pt x="127274" y="140080"/>
                  <a:pt x="130869" y="129277"/>
                </a:cubicBezTo>
                <a:lnTo>
                  <a:pt x="111814" y="124956"/>
                </a:lnTo>
                <a:cubicBezTo>
                  <a:pt x="110376" y="127477"/>
                  <a:pt x="107500" y="129277"/>
                  <a:pt x="104264" y="129277"/>
                </a:cubicBezTo>
                <a:cubicBezTo>
                  <a:pt x="99230" y="129277"/>
                  <a:pt x="95275" y="124956"/>
                  <a:pt x="95275" y="119914"/>
                </a:cubicBezTo>
                <a:cubicBezTo>
                  <a:pt x="95275" y="115233"/>
                  <a:pt x="99230" y="110912"/>
                  <a:pt x="104264" y="110912"/>
                </a:cubicBezTo>
                <a:cubicBezTo>
                  <a:pt x="105702" y="110912"/>
                  <a:pt x="106781" y="111272"/>
                  <a:pt x="108219" y="111632"/>
                </a:cubicBezTo>
                <a:lnTo>
                  <a:pt x="121881" y="97948"/>
                </a:lnTo>
                <a:cubicBezTo>
                  <a:pt x="120443" y="96868"/>
                  <a:pt x="119005" y="95787"/>
                  <a:pt x="117207" y="95067"/>
                </a:cubicBezTo>
                <a:cubicBezTo>
                  <a:pt x="113252" y="92907"/>
                  <a:pt x="108938" y="91826"/>
                  <a:pt x="104264" y="91826"/>
                </a:cubicBezTo>
                <a:close/>
                <a:moveTo>
                  <a:pt x="151003" y="77782"/>
                </a:moveTo>
                <a:lnTo>
                  <a:pt x="131229" y="97948"/>
                </a:lnTo>
                <a:cubicBezTo>
                  <a:pt x="136262" y="104070"/>
                  <a:pt x="139138" y="111632"/>
                  <a:pt x="139138" y="119914"/>
                </a:cubicBezTo>
                <a:cubicBezTo>
                  <a:pt x="139138" y="121355"/>
                  <a:pt x="139138" y="122795"/>
                  <a:pt x="138779" y="124236"/>
                </a:cubicBezTo>
                <a:lnTo>
                  <a:pt x="166822" y="129997"/>
                </a:lnTo>
                <a:cubicBezTo>
                  <a:pt x="167181" y="126756"/>
                  <a:pt x="167181" y="123515"/>
                  <a:pt x="167181" y="119914"/>
                </a:cubicBezTo>
                <a:cubicBezTo>
                  <a:pt x="167181" y="103710"/>
                  <a:pt x="161069" y="88946"/>
                  <a:pt x="151003" y="77782"/>
                </a:cubicBezTo>
                <a:close/>
                <a:moveTo>
                  <a:pt x="104264" y="56536"/>
                </a:moveTo>
                <a:cubicBezTo>
                  <a:pt x="69389" y="56536"/>
                  <a:pt x="40986" y="84984"/>
                  <a:pt x="40986" y="119914"/>
                </a:cubicBezTo>
                <a:cubicBezTo>
                  <a:pt x="40986" y="154845"/>
                  <a:pt x="69389" y="183293"/>
                  <a:pt x="104264" y="183293"/>
                </a:cubicBezTo>
                <a:cubicBezTo>
                  <a:pt x="133386" y="183293"/>
                  <a:pt x="157834" y="163487"/>
                  <a:pt x="165024" y="136479"/>
                </a:cubicBezTo>
                <a:lnTo>
                  <a:pt x="137341" y="130357"/>
                </a:lnTo>
                <a:cubicBezTo>
                  <a:pt x="133026" y="144401"/>
                  <a:pt x="119724" y="154845"/>
                  <a:pt x="104264" y="154845"/>
                </a:cubicBezTo>
                <a:cubicBezTo>
                  <a:pt x="85208" y="154845"/>
                  <a:pt x="69389" y="139360"/>
                  <a:pt x="69389" y="119914"/>
                </a:cubicBezTo>
                <a:cubicBezTo>
                  <a:pt x="69389" y="100829"/>
                  <a:pt x="85208" y="85344"/>
                  <a:pt x="104264" y="85344"/>
                </a:cubicBezTo>
                <a:cubicBezTo>
                  <a:pt x="109657" y="85344"/>
                  <a:pt x="115409" y="86785"/>
                  <a:pt x="120083" y="88946"/>
                </a:cubicBezTo>
                <a:cubicBezTo>
                  <a:pt x="122600" y="90386"/>
                  <a:pt x="124397" y="91826"/>
                  <a:pt x="126555" y="93267"/>
                </a:cubicBezTo>
                <a:lnTo>
                  <a:pt x="146329" y="73101"/>
                </a:lnTo>
                <a:cubicBezTo>
                  <a:pt x="135183" y="63018"/>
                  <a:pt x="120443" y="56536"/>
                  <a:pt x="104264" y="56536"/>
                </a:cubicBezTo>
                <a:close/>
                <a:moveTo>
                  <a:pt x="175451" y="53295"/>
                </a:moveTo>
                <a:lnTo>
                  <a:pt x="155677" y="73101"/>
                </a:lnTo>
                <a:cubicBezTo>
                  <a:pt x="167181" y="85705"/>
                  <a:pt x="174013" y="101909"/>
                  <a:pt x="174013" y="119914"/>
                </a:cubicBezTo>
                <a:cubicBezTo>
                  <a:pt x="174013" y="123876"/>
                  <a:pt x="173653" y="127837"/>
                  <a:pt x="172934" y="131438"/>
                </a:cubicBezTo>
                <a:lnTo>
                  <a:pt x="182641" y="133598"/>
                </a:lnTo>
                <a:cubicBezTo>
                  <a:pt x="185158" y="128557"/>
                  <a:pt x="190910" y="125676"/>
                  <a:pt x="196303" y="127117"/>
                </a:cubicBezTo>
                <a:lnTo>
                  <a:pt x="201696" y="128197"/>
                </a:lnTo>
                <a:cubicBezTo>
                  <a:pt x="202056" y="125316"/>
                  <a:pt x="202056" y="122795"/>
                  <a:pt x="202056" y="119914"/>
                </a:cubicBezTo>
                <a:cubicBezTo>
                  <a:pt x="202056" y="94347"/>
                  <a:pt x="191989" y="70580"/>
                  <a:pt x="175451" y="53295"/>
                </a:cubicBezTo>
                <a:close/>
                <a:moveTo>
                  <a:pt x="103020" y="25039"/>
                </a:moveTo>
                <a:cubicBezTo>
                  <a:pt x="104691" y="25039"/>
                  <a:pt x="106028" y="26438"/>
                  <a:pt x="106028" y="28187"/>
                </a:cubicBezTo>
                <a:lnTo>
                  <a:pt x="106028" y="42179"/>
                </a:lnTo>
                <a:cubicBezTo>
                  <a:pt x="106028" y="43928"/>
                  <a:pt x="104691" y="45327"/>
                  <a:pt x="103020" y="45327"/>
                </a:cubicBezTo>
                <a:cubicBezTo>
                  <a:pt x="101349" y="45327"/>
                  <a:pt x="100012" y="43928"/>
                  <a:pt x="100012" y="42179"/>
                </a:cubicBezTo>
                <a:lnTo>
                  <a:pt x="100012" y="28187"/>
                </a:lnTo>
                <a:cubicBezTo>
                  <a:pt x="100012" y="26438"/>
                  <a:pt x="101349" y="25039"/>
                  <a:pt x="103020" y="25039"/>
                </a:cubicBezTo>
                <a:close/>
                <a:moveTo>
                  <a:pt x="104264" y="21966"/>
                </a:moveTo>
                <a:cubicBezTo>
                  <a:pt x="50334" y="21966"/>
                  <a:pt x="6831" y="66259"/>
                  <a:pt x="6831" y="119914"/>
                </a:cubicBezTo>
                <a:cubicBezTo>
                  <a:pt x="6831" y="173930"/>
                  <a:pt x="50334" y="217863"/>
                  <a:pt x="104264" y="217863"/>
                </a:cubicBezTo>
                <a:cubicBezTo>
                  <a:pt x="145969" y="217863"/>
                  <a:pt x="182641" y="191575"/>
                  <a:pt x="196303" y="152684"/>
                </a:cubicBezTo>
                <a:lnTo>
                  <a:pt x="191270" y="151243"/>
                </a:lnTo>
                <a:cubicBezTo>
                  <a:pt x="185877" y="150163"/>
                  <a:pt x="181922" y="145842"/>
                  <a:pt x="181563" y="140080"/>
                </a:cubicBezTo>
                <a:lnTo>
                  <a:pt x="171855" y="137920"/>
                </a:lnTo>
                <a:cubicBezTo>
                  <a:pt x="163946" y="167808"/>
                  <a:pt x="136621" y="189775"/>
                  <a:pt x="104264" y="189775"/>
                </a:cubicBezTo>
                <a:cubicBezTo>
                  <a:pt x="65794" y="189775"/>
                  <a:pt x="34515" y="158446"/>
                  <a:pt x="34515" y="119914"/>
                </a:cubicBezTo>
                <a:cubicBezTo>
                  <a:pt x="34515" y="81743"/>
                  <a:pt x="65794" y="50414"/>
                  <a:pt x="104264" y="50414"/>
                </a:cubicBezTo>
                <a:cubicBezTo>
                  <a:pt x="122240" y="50414"/>
                  <a:pt x="138779" y="57256"/>
                  <a:pt x="151003" y="68420"/>
                </a:cubicBezTo>
                <a:lnTo>
                  <a:pt x="170777" y="48614"/>
                </a:lnTo>
                <a:cubicBezTo>
                  <a:pt x="153519" y="32409"/>
                  <a:pt x="130150" y="21966"/>
                  <a:pt x="104264" y="21966"/>
                </a:cubicBezTo>
                <a:close/>
                <a:moveTo>
                  <a:pt x="207089" y="9723"/>
                </a:moveTo>
                <a:lnTo>
                  <a:pt x="193787" y="22686"/>
                </a:lnTo>
                <a:cubicBezTo>
                  <a:pt x="191989" y="24487"/>
                  <a:pt x="191629" y="27368"/>
                  <a:pt x="193068" y="29888"/>
                </a:cubicBezTo>
                <a:lnTo>
                  <a:pt x="193427" y="30249"/>
                </a:lnTo>
                <a:lnTo>
                  <a:pt x="193427" y="30609"/>
                </a:lnTo>
                <a:lnTo>
                  <a:pt x="194506" y="31689"/>
                </a:lnTo>
                <a:lnTo>
                  <a:pt x="195225" y="31689"/>
                </a:lnTo>
                <a:cubicBezTo>
                  <a:pt x="197382" y="33129"/>
                  <a:pt x="200258" y="32769"/>
                  <a:pt x="202415" y="30969"/>
                </a:cubicBezTo>
                <a:lnTo>
                  <a:pt x="215358" y="18005"/>
                </a:lnTo>
                <a:lnTo>
                  <a:pt x="212482" y="18005"/>
                </a:lnTo>
                <a:cubicBezTo>
                  <a:pt x="209606" y="18005"/>
                  <a:pt x="207089" y="15124"/>
                  <a:pt x="207089" y="12243"/>
                </a:cubicBezTo>
                <a:close/>
                <a:moveTo>
                  <a:pt x="211044" y="360"/>
                </a:moveTo>
                <a:cubicBezTo>
                  <a:pt x="212482" y="1080"/>
                  <a:pt x="213561" y="2881"/>
                  <a:pt x="213561" y="4321"/>
                </a:cubicBezTo>
                <a:lnTo>
                  <a:pt x="213561" y="11523"/>
                </a:lnTo>
                <a:lnTo>
                  <a:pt x="220392" y="11523"/>
                </a:lnTo>
                <a:cubicBezTo>
                  <a:pt x="222189" y="11523"/>
                  <a:pt x="223987" y="12243"/>
                  <a:pt x="224706" y="14044"/>
                </a:cubicBezTo>
                <a:cubicBezTo>
                  <a:pt x="225066" y="15844"/>
                  <a:pt x="224706" y="17645"/>
                  <a:pt x="223628" y="19085"/>
                </a:cubicBezTo>
                <a:lnTo>
                  <a:pt x="207089" y="35650"/>
                </a:lnTo>
                <a:cubicBezTo>
                  <a:pt x="204573" y="37811"/>
                  <a:pt x="201337" y="39251"/>
                  <a:pt x="198101" y="39251"/>
                </a:cubicBezTo>
                <a:cubicBezTo>
                  <a:pt x="195944" y="39251"/>
                  <a:pt x="193787" y="38891"/>
                  <a:pt x="191989" y="37811"/>
                </a:cubicBezTo>
                <a:cubicBezTo>
                  <a:pt x="191629" y="37451"/>
                  <a:pt x="191629" y="37451"/>
                  <a:pt x="191629" y="37451"/>
                </a:cubicBezTo>
                <a:lnTo>
                  <a:pt x="180125" y="48614"/>
                </a:lnTo>
                <a:cubicBezTo>
                  <a:pt x="197741" y="67339"/>
                  <a:pt x="208527" y="92547"/>
                  <a:pt x="208527" y="119914"/>
                </a:cubicBezTo>
                <a:cubicBezTo>
                  <a:pt x="208527" y="123155"/>
                  <a:pt x="208168" y="126396"/>
                  <a:pt x="208168" y="129277"/>
                </a:cubicBezTo>
                <a:lnTo>
                  <a:pt x="219313" y="131438"/>
                </a:lnTo>
                <a:cubicBezTo>
                  <a:pt x="221111" y="132158"/>
                  <a:pt x="222549" y="133238"/>
                  <a:pt x="222909" y="135039"/>
                </a:cubicBezTo>
                <a:cubicBezTo>
                  <a:pt x="223268" y="136839"/>
                  <a:pt x="222189" y="138640"/>
                  <a:pt x="220751" y="139720"/>
                </a:cubicBezTo>
                <a:lnTo>
                  <a:pt x="215358" y="143321"/>
                </a:lnTo>
                <a:lnTo>
                  <a:pt x="218954" y="149083"/>
                </a:lnTo>
                <a:cubicBezTo>
                  <a:pt x="220032" y="150883"/>
                  <a:pt x="220032" y="152684"/>
                  <a:pt x="218954" y="154124"/>
                </a:cubicBezTo>
                <a:cubicBezTo>
                  <a:pt x="218235" y="155205"/>
                  <a:pt x="216797" y="156285"/>
                  <a:pt x="215358" y="156285"/>
                </a:cubicBezTo>
                <a:cubicBezTo>
                  <a:pt x="214999" y="156285"/>
                  <a:pt x="214639" y="155925"/>
                  <a:pt x="214280" y="155925"/>
                </a:cubicBezTo>
                <a:lnTo>
                  <a:pt x="203134" y="153764"/>
                </a:lnTo>
                <a:cubicBezTo>
                  <a:pt x="188394" y="196257"/>
                  <a:pt x="149205" y="224705"/>
                  <a:pt x="104264" y="224705"/>
                </a:cubicBezTo>
                <a:cubicBezTo>
                  <a:pt x="46739" y="224705"/>
                  <a:pt x="0" y="177531"/>
                  <a:pt x="0" y="119914"/>
                </a:cubicBezTo>
                <a:cubicBezTo>
                  <a:pt x="0" y="62298"/>
                  <a:pt x="46739" y="15844"/>
                  <a:pt x="104264" y="15844"/>
                </a:cubicBezTo>
                <a:cubicBezTo>
                  <a:pt x="131588" y="15844"/>
                  <a:pt x="156755" y="26648"/>
                  <a:pt x="175451" y="43933"/>
                </a:cubicBezTo>
                <a:lnTo>
                  <a:pt x="187315" y="32409"/>
                </a:lnTo>
                <a:cubicBezTo>
                  <a:pt x="184439" y="27728"/>
                  <a:pt x="185517" y="21966"/>
                  <a:pt x="189472" y="18005"/>
                </a:cubicBezTo>
                <a:lnTo>
                  <a:pt x="206011" y="1440"/>
                </a:lnTo>
                <a:cubicBezTo>
                  <a:pt x="207089" y="0"/>
                  <a:pt x="209246" y="-360"/>
                  <a:pt x="211044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9" name="Freeform 384">
            <a:extLst>
              <a:ext uri="{FF2B5EF4-FFF2-40B4-BE49-F238E27FC236}">
                <a16:creationId xmlns:a16="http://schemas.microsoft.com/office/drawing/2014/main" id="{C4CC405D-E100-ECA9-5F76-99B598303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348" y="1839686"/>
            <a:ext cx="699449" cy="3580402"/>
          </a:xfrm>
          <a:custGeom>
            <a:avLst/>
            <a:gdLst>
              <a:gd name="T0" fmla="*/ 0 w 994"/>
              <a:gd name="T1" fmla="*/ 6188 h 6189"/>
              <a:gd name="T2" fmla="*/ 0 w 994"/>
              <a:gd name="T3" fmla="*/ 6188 h 6189"/>
              <a:gd name="T4" fmla="*/ 0 w 994"/>
              <a:gd name="T5" fmla="*/ 0 h 6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94" h="6189">
                <a:moveTo>
                  <a:pt x="0" y="6188"/>
                </a:moveTo>
                <a:lnTo>
                  <a:pt x="0" y="6188"/>
                </a:lnTo>
                <a:cubicBezTo>
                  <a:pt x="993" y="4250"/>
                  <a:pt x="993" y="1938"/>
                  <a:pt x="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1" name="Freeform 386">
            <a:extLst>
              <a:ext uri="{FF2B5EF4-FFF2-40B4-BE49-F238E27FC236}">
                <a16:creationId xmlns:a16="http://schemas.microsoft.com/office/drawing/2014/main" id="{6A487CA1-C6E0-D016-9B4F-DC07A5AFF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412" y="2470020"/>
            <a:ext cx="310866" cy="255196"/>
          </a:xfrm>
          <a:custGeom>
            <a:avLst/>
            <a:gdLst>
              <a:gd name="T0" fmla="*/ 441 w 442"/>
              <a:gd name="T1" fmla="*/ 221 h 442"/>
              <a:gd name="T2" fmla="*/ 441 w 442"/>
              <a:gd name="T3" fmla="*/ 221 h 442"/>
              <a:gd name="T4" fmla="*/ 221 w 442"/>
              <a:gd name="T5" fmla="*/ 441 h 442"/>
              <a:gd name="T6" fmla="*/ 221 w 442"/>
              <a:gd name="T7" fmla="*/ 441 h 442"/>
              <a:gd name="T8" fmla="*/ 0 w 442"/>
              <a:gd name="T9" fmla="*/ 221 h 442"/>
              <a:gd name="T10" fmla="*/ 0 w 442"/>
              <a:gd name="T11" fmla="*/ 221 h 442"/>
              <a:gd name="T12" fmla="*/ 221 w 442"/>
              <a:gd name="T13" fmla="*/ 0 h 442"/>
              <a:gd name="T14" fmla="*/ 221 w 442"/>
              <a:gd name="T15" fmla="*/ 0 h 442"/>
              <a:gd name="T16" fmla="*/ 441 w 442"/>
              <a:gd name="T17" fmla="*/ 22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2" h="442">
                <a:moveTo>
                  <a:pt x="441" y="221"/>
                </a:moveTo>
                <a:lnTo>
                  <a:pt x="441" y="221"/>
                </a:lnTo>
                <a:cubicBezTo>
                  <a:pt x="441" y="343"/>
                  <a:pt x="343" y="441"/>
                  <a:pt x="221" y="441"/>
                </a:cubicBezTo>
                <a:lnTo>
                  <a:pt x="221" y="441"/>
                </a:lnTo>
                <a:cubicBezTo>
                  <a:pt x="99" y="441"/>
                  <a:pt x="0" y="343"/>
                  <a:pt x="0" y="221"/>
                </a:cubicBezTo>
                <a:lnTo>
                  <a:pt x="0" y="221"/>
                </a:lnTo>
                <a:cubicBezTo>
                  <a:pt x="0" y="100"/>
                  <a:pt x="99" y="0"/>
                  <a:pt x="221" y="0"/>
                </a:cubicBezTo>
                <a:lnTo>
                  <a:pt x="221" y="0"/>
                </a:lnTo>
                <a:cubicBezTo>
                  <a:pt x="343" y="0"/>
                  <a:pt x="441" y="100"/>
                  <a:pt x="441" y="22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3" name="Freeform 388">
            <a:extLst>
              <a:ext uri="{FF2B5EF4-FFF2-40B4-BE49-F238E27FC236}">
                <a16:creationId xmlns:a16="http://schemas.microsoft.com/office/drawing/2014/main" id="{0DB8893D-A037-57E3-7AE2-0B712034B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014" y="4387315"/>
            <a:ext cx="310866" cy="255196"/>
          </a:xfrm>
          <a:custGeom>
            <a:avLst/>
            <a:gdLst>
              <a:gd name="T0" fmla="*/ 440 w 441"/>
              <a:gd name="T1" fmla="*/ 220 h 441"/>
              <a:gd name="T2" fmla="*/ 440 w 441"/>
              <a:gd name="T3" fmla="*/ 220 h 441"/>
              <a:gd name="T4" fmla="*/ 220 w 441"/>
              <a:gd name="T5" fmla="*/ 440 h 441"/>
              <a:gd name="T6" fmla="*/ 220 w 441"/>
              <a:gd name="T7" fmla="*/ 440 h 441"/>
              <a:gd name="T8" fmla="*/ 0 w 441"/>
              <a:gd name="T9" fmla="*/ 220 h 441"/>
              <a:gd name="T10" fmla="*/ 0 w 441"/>
              <a:gd name="T11" fmla="*/ 220 h 441"/>
              <a:gd name="T12" fmla="*/ 220 w 441"/>
              <a:gd name="T13" fmla="*/ 0 h 441"/>
              <a:gd name="T14" fmla="*/ 220 w 441"/>
              <a:gd name="T15" fmla="*/ 0 h 441"/>
              <a:gd name="T16" fmla="*/ 440 w 441"/>
              <a:gd name="T17" fmla="*/ 22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41">
                <a:moveTo>
                  <a:pt x="440" y="220"/>
                </a:moveTo>
                <a:lnTo>
                  <a:pt x="440" y="220"/>
                </a:lnTo>
                <a:cubicBezTo>
                  <a:pt x="440" y="342"/>
                  <a:pt x="342" y="440"/>
                  <a:pt x="220" y="440"/>
                </a:cubicBezTo>
                <a:lnTo>
                  <a:pt x="220" y="440"/>
                </a:lnTo>
                <a:cubicBezTo>
                  <a:pt x="98" y="440"/>
                  <a:pt x="0" y="342"/>
                  <a:pt x="0" y="220"/>
                </a:cubicBezTo>
                <a:lnTo>
                  <a:pt x="0" y="220"/>
                </a:lnTo>
                <a:cubicBezTo>
                  <a:pt x="0" y="98"/>
                  <a:pt x="98" y="0"/>
                  <a:pt x="220" y="0"/>
                </a:cubicBezTo>
                <a:lnTo>
                  <a:pt x="220" y="0"/>
                </a:lnTo>
                <a:cubicBezTo>
                  <a:pt x="342" y="0"/>
                  <a:pt x="440" y="98"/>
                  <a:pt x="440" y="22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4" name="Freeform 389">
            <a:extLst>
              <a:ext uri="{FF2B5EF4-FFF2-40B4-BE49-F238E27FC236}">
                <a16:creationId xmlns:a16="http://schemas.microsoft.com/office/drawing/2014/main" id="{C5B1DF94-CB93-B6A7-0390-A6D264A5A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76" y="1712092"/>
            <a:ext cx="2427864" cy="1832309"/>
          </a:xfrm>
          <a:custGeom>
            <a:avLst/>
            <a:gdLst>
              <a:gd name="T0" fmla="*/ 0 w 3444"/>
              <a:gd name="T1" fmla="*/ 3165 h 3166"/>
              <a:gd name="T2" fmla="*/ 935 w 3444"/>
              <a:gd name="T3" fmla="*/ 3165 h 3166"/>
              <a:gd name="T4" fmla="*/ 1717 w 3444"/>
              <a:gd name="T5" fmla="*/ 1528 h 3166"/>
              <a:gd name="T6" fmla="*/ 3443 w 3444"/>
              <a:gd name="T7" fmla="*/ 0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4" h="3166">
                <a:moveTo>
                  <a:pt x="0" y="3165"/>
                </a:moveTo>
                <a:lnTo>
                  <a:pt x="935" y="3165"/>
                </a:lnTo>
                <a:lnTo>
                  <a:pt x="1717" y="1528"/>
                </a:lnTo>
                <a:lnTo>
                  <a:pt x="3443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5" name="Freeform 390">
            <a:extLst>
              <a:ext uri="{FF2B5EF4-FFF2-40B4-BE49-F238E27FC236}">
                <a16:creationId xmlns:a16="http://schemas.microsoft.com/office/drawing/2014/main" id="{6CF7DF06-CF7E-46E1-1701-2BEC5E44DB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58578" y="4323806"/>
            <a:ext cx="2519423" cy="327451"/>
          </a:xfrm>
          <a:custGeom>
            <a:avLst/>
            <a:gdLst>
              <a:gd name="T0" fmla="*/ 0 w 4258"/>
              <a:gd name="T1" fmla="*/ 1054 h 1055"/>
              <a:gd name="T2" fmla="*/ 935 w 4258"/>
              <a:gd name="T3" fmla="*/ 1054 h 1055"/>
              <a:gd name="T4" fmla="*/ 1926 w 4258"/>
              <a:gd name="T5" fmla="*/ 508 h 1055"/>
              <a:gd name="T6" fmla="*/ 4257 w 4258"/>
              <a:gd name="T7" fmla="*/ 0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58" h="1055">
                <a:moveTo>
                  <a:pt x="0" y="1054"/>
                </a:moveTo>
                <a:lnTo>
                  <a:pt x="935" y="1054"/>
                </a:lnTo>
                <a:lnTo>
                  <a:pt x="1926" y="508"/>
                </a:lnTo>
                <a:lnTo>
                  <a:pt x="4257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2F65A343-1D11-4102-EE04-B528CA3A6671}"/>
              </a:ext>
            </a:extLst>
          </p:cNvPr>
          <p:cNvSpPr txBox="1"/>
          <p:nvPr/>
        </p:nvSpPr>
        <p:spPr>
          <a:xfrm>
            <a:off x="6366348" y="1219841"/>
            <a:ext cx="2460930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b="1" spc="-30" dirty="0">
                <a:solidFill>
                  <a:schemeClr val="accent1"/>
                </a:solidFill>
                <a:latin typeface="Oswald SemiBold" pitchFamily="2" charset="77"/>
              </a:rPr>
              <a:t>PROTOCOLO VULNERABLE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44A855CA-63A7-E71B-6F9E-041601FAE7FA}"/>
              </a:ext>
            </a:extLst>
          </p:cNvPr>
          <p:cNvSpPr txBox="1"/>
          <p:nvPr/>
        </p:nvSpPr>
        <p:spPr>
          <a:xfrm>
            <a:off x="6008653" y="1438541"/>
            <a:ext cx="3710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icloud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versiones anteriores 7.1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Eludir contraseña y desactivar  buscar mi </a:t>
            </a: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1A365B3-30E5-71C1-28A1-111EDDA85D0D}"/>
              </a:ext>
            </a:extLst>
          </p:cNvPr>
          <p:cNvSpPr txBox="1"/>
          <p:nvPr/>
        </p:nvSpPr>
        <p:spPr>
          <a:xfrm>
            <a:off x="6757787" y="4191382"/>
            <a:ext cx="2526974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b="1" spc="-30" dirty="0">
                <a:solidFill>
                  <a:schemeClr val="accent2"/>
                </a:solidFill>
                <a:latin typeface="Oswald SemiBold" pitchFamily="2" charset="77"/>
              </a:rPr>
              <a:t>METODO DE EXPLOTACIÓN </a:t>
            </a:r>
          </a:p>
        </p:txBody>
      </p:sp>
      <p:pic>
        <p:nvPicPr>
          <p:cNvPr id="1026" name="Picture 2" descr="Blockchain: Qué es, cómo funciona y usos de la cadena [+Ejemplos]">
            <a:extLst>
              <a:ext uri="{FF2B5EF4-FFF2-40B4-BE49-F238E27FC236}">
                <a16:creationId xmlns:a16="http://schemas.microsoft.com/office/drawing/2014/main" id="{CB432343-2F09-B6EC-F1E0-91A6F4BB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5" y="2410423"/>
            <a:ext cx="2427864" cy="2324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6">
            <a:extLst>
              <a:ext uri="{FF2B5EF4-FFF2-40B4-BE49-F238E27FC236}">
                <a16:creationId xmlns:a16="http://schemas.microsoft.com/office/drawing/2014/main" id="{C172C0FC-851E-F066-B462-6AE11B1068EE}"/>
              </a:ext>
            </a:extLst>
          </p:cNvPr>
          <p:cNvSpPr txBox="1"/>
          <p:nvPr/>
        </p:nvSpPr>
        <p:spPr>
          <a:xfrm>
            <a:off x="6471679" y="4421535"/>
            <a:ext cx="316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Jaibreaks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métodos de desvió.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6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r>
              <a:rPr lang="es-ES_tradnl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8" name="Picture 4" descr="Logo de apple png imágenes | PNGWing">
            <a:extLst>
              <a:ext uri="{FF2B5EF4-FFF2-40B4-BE49-F238E27FC236}">
                <a16:creationId xmlns:a16="http://schemas.microsoft.com/office/drawing/2014/main" id="{FE217DC2-DAF4-0ECD-9504-25EBF50F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09" b="96522" l="10000" r="90000">
                        <a14:foregroundMark x1="54783" y1="21522" x2="59348" y2="12500"/>
                        <a14:foregroundMark x1="59348" y1="12500" x2="65217" y2="8587"/>
                        <a14:foregroundMark x1="65217" y1="8587" x2="65217" y2="8587"/>
                        <a14:foregroundMark x1="64239" y1="5326" x2="62500" y2="6304"/>
                        <a14:foregroundMark x1="33261" y1="92500" x2="42283" y2="92717"/>
                        <a14:foregroundMark x1="42283" y1="92717" x2="49783" y2="90978"/>
                        <a14:foregroundMark x1="49783" y1="90978" x2="63804" y2="93913"/>
                        <a14:foregroundMark x1="38587" y1="94348" x2="31739" y2="93913"/>
                        <a14:foregroundMark x1="63804" y1="96522" x2="69783" y2="95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6" y="2839754"/>
            <a:ext cx="1178492" cy="11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Unidad icloud png imágenes | PNGWing">
            <a:extLst>
              <a:ext uri="{FF2B5EF4-FFF2-40B4-BE49-F238E27FC236}">
                <a16:creationId xmlns:a16="http://schemas.microsoft.com/office/drawing/2014/main" id="{F031E5C9-AB79-F39A-7431-CE79F745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0667" l="9778" r="97778">
                        <a14:foregroundMark x1="12889" y1="48000" x2="19556" y2="67111"/>
                        <a14:foregroundMark x1="19556" y1="67111" x2="32000" y2="82222"/>
                        <a14:foregroundMark x1="32000" y1="82222" x2="59111" y2="81333"/>
                        <a14:foregroundMark x1="59111" y1="81333" x2="79111" y2="64000"/>
                        <a14:foregroundMark x1="79111" y1="64000" x2="88444" y2="41333"/>
                        <a14:foregroundMark x1="88444" y1="41333" x2="88889" y2="38222"/>
                        <a14:foregroundMark x1="71556" y1="62667" x2="43556" y2="63111"/>
                        <a14:foregroundMark x1="43556" y1="63111" x2="74222" y2="60000"/>
                        <a14:foregroundMark x1="74222" y1="60000" x2="56889" y2="43111"/>
                        <a14:foregroundMark x1="56889" y1="43111" x2="65778" y2="60444"/>
                        <a14:foregroundMark x1="65778" y1="60444" x2="53333" y2="73778"/>
                        <a14:foregroundMark x1="53333" y1="73778" x2="32444" y2="61333"/>
                        <a14:foregroundMark x1="32444" y1="61333" x2="53333" y2="60000"/>
                        <a14:foregroundMark x1="53333" y1="60000" x2="49333" y2="58222"/>
                        <a14:foregroundMark x1="63111" y1="40889" x2="81778" y2="82667"/>
                        <a14:foregroundMark x1="81778" y1="82667" x2="56889" y2="74222"/>
                        <a14:foregroundMark x1="56889" y1="74222" x2="37778" y2="58667"/>
                        <a14:foregroundMark x1="37778" y1="58667" x2="68444" y2="56889"/>
                        <a14:foregroundMark x1="68444" y1="56889" x2="94798" y2="71663"/>
                        <a14:foregroundMark x1="95076" y1="71567" x2="64444" y2="51556"/>
                        <a14:foregroundMark x1="64444" y1="51556" x2="74222" y2="55556"/>
                        <a14:foregroundMark x1="59111" y1="91111" x2="39111" y2="90667"/>
                        <a14:foregroundMark x1="39111" y1="90667" x2="21333" y2="84889"/>
                        <a14:foregroundMark x1="21333" y1="84889" x2="20000" y2="84444"/>
                        <a14:foregroundMark x1="29333" y1="37778" x2="55556" y2="36444"/>
                        <a14:foregroundMark x1="55556" y1="36444" x2="66222" y2="32889"/>
                        <a14:foregroundMark x1="74222" y1="51111" x2="61778" y2="33333"/>
                        <a14:foregroundMark x1="61778" y1="33333" x2="47111" y2="24444"/>
                        <a14:foregroundMark x1="47111" y1="24444" x2="20889" y2="52000"/>
                        <a14:foregroundMark x1="20889" y1="52000" x2="32000" y2="66667"/>
                        <a14:foregroundMark x1="32000" y1="66667" x2="47111" y2="70222"/>
                        <a14:foregroundMark x1="45778" y1="36889" x2="55556" y2="34222"/>
                        <a14:foregroundMark x1="26222" y1="8889" x2="79556" y2="10667"/>
                        <a14:foregroundMark x1="79556" y1="10667" x2="79111" y2="11111"/>
                        <a14:foregroundMark x1="42222" y1="34667" x2="56444" y2="32444"/>
                        <a14:foregroundMark x1="23556" y1="68000" x2="22667" y2="68000"/>
                        <a14:foregroundMark x1="23556" y1="69778" x2="35556" y2="70222"/>
                        <a14:backgroundMark x1="93333" y1="76889" x2="94222" y2="76444"/>
                        <a14:backgroundMark x1="95111" y1="73333" x2="97333" y2="70222"/>
                        <a14:backgroundMark x1="95111" y1="71556" x2="97333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35" y="2411700"/>
            <a:ext cx="1606546" cy="1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Find My | Apple Wiki | Fandom">
            <a:extLst>
              <a:ext uri="{FF2B5EF4-FFF2-40B4-BE49-F238E27FC236}">
                <a16:creationId xmlns:a16="http://schemas.microsoft.com/office/drawing/2014/main" id="{2AB11931-89AF-0F41-B4EA-83BD45A9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39" y="2231794"/>
            <a:ext cx="1832310" cy="18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4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9786"/>
    </mc:Choice>
    <mc:Fallback xmlns="">
      <p:transition spd="slow" advClick="0" advTm="11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32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F36A5-9C84-E79E-4B99-0B835364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5">
            <a:extLst>
              <a:ext uri="{FF2B5EF4-FFF2-40B4-BE49-F238E27FC236}">
                <a16:creationId xmlns:a16="http://schemas.microsoft.com/office/drawing/2014/main" id="{2FB98044-ECDD-8217-D700-641B8F19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762" y="1528345"/>
            <a:ext cx="387129" cy="366929"/>
          </a:xfrm>
          <a:custGeom>
            <a:avLst/>
            <a:gdLst>
              <a:gd name="connsiteX0" fmla="*/ 182461 w 197695"/>
              <a:gd name="connsiteY0" fmla="*/ 214107 h 228256"/>
              <a:gd name="connsiteX1" fmla="*/ 186920 w 197695"/>
              <a:gd name="connsiteY1" fmla="*/ 214107 h 228256"/>
              <a:gd name="connsiteX2" fmla="*/ 189521 w 197695"/>
              <a:gd name="connsiteY2" fmla="*/ 216177 h 228256"/>
              <a:gd name="connsiteX3" fmla="*/ 191750 w 197695"/>
              <a:gd name="connsiteY3" fmla="*/ 214107 h 228256"/>
              <a:gd name="connsiteX4" fmla="*/ 196580 w 197695"/>
              <a:gd name="connsiteY4" fmla="*/ 214107 h 228256"/>
              <a:gd name="connsiteX5" fmla="*/ 196580 w 197695"/>
              <a:gd name="connsiteY5" fmla="*/ 218593 h 228256"/>
              <a:gd name="connsiteX6" fmla="*/ 194351 w 197695"/>
              <a:gd name="connsiteY6" fmla="*/ 220664 h 228256"/>
              <a:gd name="connsiteX7" fmla="*/ 196580 w 197695"/>
              <a:gd name="connsiteY7" fmla="*/ 222734 h 228256"/>
              <a:gd name="connsiteX8" fmla="*/ 196580 w 197695"/>
              <a:gd name="connsiteY8" fmla="*/ 227221 h 228256"/>
              <a:gd name="connsiteX9" fmla="*/ 194351 w 197695"/>
              <a:gd name="connsiteY9" fmla="*/ 228256 h 228256"/>
              <a:gd name="connsiteX10" fmla="*/ 191750 w 197695"/>
              <a:gd name="connsiteY10" fmla="*/ 227221 h 228256"/>
              <a:gd name="connsiteX11" fmla="*/ 189521 w 197695"/>
              <a:gd name="connsiteY11" fmla="*/ 225150 h 228256"/>
              <a:gd name="connsiteX12" fmla="*/ 186920 w 197695"/>
              <a:gd name="connsiteY12" fmla="*/ 227221 h 228256"/>
              <a:gd name="connsiteX13" fmla="*/ 184691 w 197695"/>
              <a:gd name="connsiteY13" fmla="*/ 228256 h 228256"/>
              <a:gd name="connsiteX14" fmla="*/ 182461 w 197695"/>
              <a:gd name="connsiteY14" fmla="*/ 227221 h 228256"/>
              <a:gd name="connsiteX15" fmla="*/ 182461 w 197695"/>
              <a:gd name="connsiteY15" fmla="*/ 222734 h 228256"/>
              <a:gd name="connsiteX16" fmla="*/ 184691 w 197695"/>
              <a:gd name="connsiteY16" fmla="*/ 220664 h 228256"/>
              <a:gd name="connsiteX17" fmla="*/ 182461 w 197695"/>
              <a:gd name="connsiteY17" fmla="*/ 218593 h 228256"/>
              <a:gd name="connsiteX18" fmla="*/ 182461 w 197695"/>
              <a:gd name="connsiteY18" fmla="*/ 214107 h 228256"/>
              <a:gd name="connsiteX19" fmla="*/ 10474 w 197695"/>
              <a:gd name="connsiteY19" fmla="*/ 193375 h 228256"/>
              <a:gd name="connsiteX20" fmla="*/ 6863 w 197695"/>
              <a:gd name="connsiteY20" fmla="*/ 196610 h 228256"/>
              <a:gd name="connsiteX21" fmla="*/ 6863 w 197695"/>
              <a:gd name="connsiteY21" fmla="*/ 208112 h 228256"/>
              <a:gd name="connsiteX22" fmla="*/ 20227 w 197695"/>
              <a:gd name="connsiteY22" fmla="*/ 221771 h 228256"/>
              <a:gd name="connsiteX23" fmla="*/ 137253 w 197695"/>
              <a:gd name="connsiteY23" fmla="*/ 221771 h 228256"/>
              <a:gd name="connsiteX24" fmla="*/ 133641 w 197695"/>
              <a:gd name="connsiteY24" fmla="*/ 210628 h 228256"/>
              <a:gd name="connsiteX25" fmla="*/ 133641 w 197695"/>
              <a:gd name="connsiteY25" fmla="*/ 196610 h 228256"/>
              <a:gd name="connsiteX26" fmla="*/ 130029 w 197695"/>
              <a:gd name="connsiteY26" fmla="*/ 193375 h 228256"/>
              <a:gd name="connsiteX27" fmla="*/ 60353 w 197695"/>
              <a:gd name="connsiteY27" fmla="*/ 165100 h 228256"/>
              <a:gd name="connsiteX28" fmla="*/ 94868 w 197695"/>
              <a:gd name="connsiteY28" fmla="*/ 165100 h 228256"/>
              <a:gd name="connsiteX29" fmla="*/ 98070 w 197695"/>
              <a:gd name="connsiteY29" fmla="*/ 168108 h 228256"/>
              <a:gd name="connsiteX30" fmla="*/ 94868 w 197695"/>
              <a:gd name="connsiteY30" fmla="*/ 171116 h 228256"/>
              <a:gd name="connsiteX31" fmla="*/ 60353 w 197695"/>
              <a:gd name="connsiteY31" fmla="*/ 171116 h 228256"/>
              <a:gd name="connsiteX32" fmla="*/ 57151 w 197695"/>
              <a:gd name="connsiteY32" fmla="*/ 168108 h 228256"/>
              <a:gd name="connsiteX33" fmla="*/ 60353 w 197695"/>
              <a:gd name="connsiteY33" fmla="*/ 165100 h 228256"/>
              <a:gd name="connsiteX34" fmla="*/ 60353 w 197695"/>
              <a:gd name="connsiteY34" fmla="*/ 150812 h 228256"/>
              <a:gd name="connsiteX35" fmla="*/ 94868 w 197695"/>
              <a:gd name="connsiteY35" fmla="*/ 150812 h 228256"/>
              <a:gd name="connsiteX36" fmla="*/ 98070 w 197695"/>
              <a:gd name="connsiteY36" fmla="*/ 153820 h 228256"/>
              <a:gd name="connsiteX37" fmla="*/ 94868 w 197695"/>
              <a:gd name="connsiteY37" fmla="*/ 156828 h 228256"/>
              <a:gd name="connsiteX38" fmla="*/ 60353 w 197695"/>
              <a:gd name="connsiteY38" fmla="*/ 156828 h 228256"/>
              <a:gd name="connsiteX39" fmla="*/ 57151 w 197695"/>
              <a:gd name="connsiteY39" fmla="*/ 153820 h 228256"/>
              <a:gd name="connsiteX40" fmla="*/ 60353 w 197695"/>
              <a:gd name="connsiteY40" fmla="*/ 150812 h 228256"/>
              <a:gd name="connsiteX41" fmla="*/ 74664 w 197695"/>
              <a:gd name="connsiteY41" fmla="*/ 130175 h 228256"/>
              <a:gd name="connsiteX42" fmla="*/ 123415 w 197695"/>
              <a:gd name="connsiteY42" fmla="*/ 130175 h 228256"/>
              <a:gd name="connsiteX43" fmla="*/ 126641 w 197695"/>
              <a:gd name="connsiteY43" fmla="*/ 132849 h 228256"/>
              <a:gd name="connsiteX44" fmla="*/ 123415 w 197695"/>
              <a:gd name="connsiteY44" fmla="*/ 136191 h 228256"/>
              <a:gd name="connsiteX45" fmla="*/ 74664 w 197695"/>
              <a:gd name="connsiteY45" fmla="*/ 136191 h 228256"/>
              <a:gd name="connsiteX46" fmla="*/ 71438 w 197695"/>
              <a:gd name="connsiteY46" fmla="*/ 132849 h 228256"/>
              <a:gd name="connsiteX47" fmla="*/ 74664 w 197695"/>
              <a:gd name="connsiteY47" fmla="*/ 130175 h 228256"/>
              <a:gd name="connsiteX48" fmla="*/ 66724 w 197695"/>
              <a:gd name="connsiteY48" fmla="*/ 109537 h 228256"/>
              <a:gd name="connsiteX49" fmla="*/ 129768 w 197695"/>
              <a:gd name="connsiteY49" fmla="*/ 109537 h 228256"/>
              <a:gd name="connsiteX50" fmla="*/ 132992 w 197695"/>
              <a:gd name="connsiteY50" fmla="*/ 113109 h 228256"/>
              <a:gd name="connsiteX51" fmla="*/ 129768 w 197695"/>
              <a:gd name="connsiteY51" fmla="*/ 117078 h 228256"/>
              <a:gd name="connsiteX52" fmla="*/ 66724 w 197695"/>
              <a:gd name="connsiteY52" fmla="*/ 117078 h 228256"/>
              <a:gd name="connsiteX53" fmla="*/ 63500 w 197695"/>
              <a:gd name="connsiteY53" fmla="*/ 113109 h 228256"/>
              <a:gd name="connsiteX54" fmla="*/ 66724 w 197695"/>
              <a:gd name="connsiteY54" fmla="*/ 109537 h 228256"/>
              <a:gd name="connsiteX55" fmla="*/ 66724 w 197695"/>
              <a:gd name="connsiteY55" fmla="*/ 88900 h 228256"/>
              <a:gd name="connsiteX56" fmla="*/ 129768 w 197695"/>
              <a:gd name="connsiteY56" fmla="*/ 88900 h 228256"/>
              <a:gd name="connsiteX57" fmla="*/ 132992 w 197695"/>
              <a:gd name="connsiteY57" fmla="*/ 91908 h 228256"/>
              <a:gd name="connsiteX58" fmla="*/ 129768 w 197695"/>
              <a:gd name="connsiteY58" fmla="*/ 94916 h 228256"/>
              <a:gd name="connsiteX59" fmla="*/ 66724 w 197695"/>
              <a:gd name="connsiteY59" fmla="*/ 94916 h 228256"/>
              <a:gd name="connsiteX60" fmla="*/ 63500 w 197695"/>
              <a:gd name="connsiteY60" fmla="*/ 91908 h 228256"/>
              <a:gd name="connsiteX61" fmla="*/ 66724 w 197695"/>
              <a:gd name="connsiteY61" fmla="*/ 88900 h 228256"/>
              <a:gd name="connsiteX62" fmla="*/ 60400 w 197695"/>
              <a:gd name="connsiteY62" fmla="*/ 66676 h 228256"/>
              <a:gd name="connsiteX63" fmla="*/ 137677 w 197695"/>
              <a:gd name="connsiteY63" fmla="*/ 66676 h 228256"/>
              <a:gd name="connsiteX64" fmla="*/ 140927 w 197695"/>
              <a:gd name="connsiteY64" fmla="*/ 70644 h 228256"/>
              <a:gd name="connsiteX65" fmla="*/ 137677 w 197695"/>
              <a:gd name="connsiteY65" fmla="*/ 74216 h 228256"/>
              <a:gd name="connsiteX66" fmla="*/ 60400 w 197695"/>
              <a:gd name="connsiteY66" fmla="*/ 74216 h 228256"/>
              <a:gd name="connsiteX67" fmla="*/ 57150 w 197695"/>
              <a:gd name="connsiteY67" fmla="*/ 70644 h 228256"/>
              <a:gd name="connsiteX68" fmla="*/ 60400 w 197695"/>
              <a:gd name="connsiteY68" fmla="*/ 66676 h 228256"/>
              <a:gd name="connsiteX69" fmla="*/ 179151 w 197695"/>
              <a:gd name="connsiteY69" fmla="*/ 25160 h 228256"/>
              <a:gd name="connsiteX70" fmla="*/ 168316 w 197695"/>
              <a:gd name="connsiteY70" fmla="*/ 35943 h 228256"/>
              <a:gd name="connsiteX71" fmla="*/ 168316 w 197695"/>
              <a:gd name="connsiteY71" fmla="*/ 38819 h 228256"/>
              <a:gd name="connsiteX72" fmla="*/ 168316 w 197695"/>
              <a:gd name="connsiteY72" fmla="*/ 49961 h 228256"/>
              <a:gd name="connsiteX73" fmla="*/ 168316 w 197695"/>
              <a:gd name="connsiteY73" fmla="*/ 53915 h 228256"/>
              <a:gd name="connsiteX74" fmla="*/ 188182 w 197695"/>
              <a:gd name="connsiteY74" fmla="*/ 53915 h 228256"/>
              <a:gd name="connsiteX75" fmla="*/ 189988 w 197695"/>
              <a:gd name="connsiteY75" fmla="*/ 52118 h 228256"/>
              <a:gd name="connsiteX76" fmla="*/ 189988 w 197695"/>
              <a:gd name="connsiteY76" fmla="*/ 35943 h 228256"/>
              <a:gd name="connsiteX77" fmla="*/ 179151 w 197695"/>
              <a:gd name="connsiteY77" fmla="*/ 25160 h 228256"/>
              <a:gd name="connsiteX78" fmla="*/ 47316 w 197695"/>
              <a:gd name="connsiteY78" fmla="*/ 25160 h 228256"/>
              <a:gd name="connsiteX79" fmla="*/ 35036 w 197695"/>
              <a:gd name="connsiteY79" fmla="*/ 37740 h 228256"/>
              <a:gd name="connsiteX80" fmla="*/ 35036 w 197695"/>
              <a:gd name="connsiteY80" fmla="*/ 186546 h 228256"/>
              <a:gd name="connsiteX81" fmla="*/ 130029 w 197695"/>
              <a:gd name="connsiteY81" fmla="*/ 186546 h 228256"/>
              <a:gd name="connsiteX82" fmla="*/ 140143 w 197695"/>
              <a:gd name="connsiteY82" fmla="*/ 196610 h 228256"/>
              <a:gd name="connsiteX83" fmla="*/ 140143 w 197695"/>
              <a:gd name="connsiteY83" fmla="*/ 210628 h 228256"/>
              <a:gd name="connsiteX84" fmla="*/ 150978 w 197695"/>
              <a:gd name="connsiteY84" fmla="*/ 221771 h 228256"/>
              <a:gd name="connsiteX85" fmla="*/ 161814 w 197695"/>
              <a:gd name="connsiteY85" fmla="*/ 210628 h 228256"/>
              <a:gd name="connsiteX86" fmla="*/ 161814 w 197695"/>
              <a:gd name="connsiteY86" fmla="*/ 189781 h 228256"/>
              <a:gd name="connsiteX87" fmla="*/ 161814 w 197695"/>
              <a:gd name="connsiteY87" fmla="*/ 49961 h 228256"/>
              <a:gd name="connsiteX88" fmla="*/ 161814 w 197695"/>
              <a:gd name="connsiteY88" fmla="*/ 38819 h 228256"/>
              <a:gd name="connsiteX89" fmla="*/ 161814 w 197695"/>
              <a:gd name="connsiteY89" fmla="*/ 35943 h 228256"/>
              <a:gd name="connsiteX90" fmla="*/ 165426 w 197695"/>
              <a:gd name="connsiteY90" fmla="*/ 25160 h 228256"/>
              <a:gd name="connsiteX91" fmla="*/ 157119 w 197695"/>
              <a:gd name="connsiteY91" fmla="*/ 25160 h 228256"/>
              <a:gd name="connsiteX92" fmla="*/ 144116 w 197695"/>
              <a:gd name="connsiteY92" fmla="*/ 25160 h 228256"/>
              <a:gd name="connsiteX93" fmla="*/ 47316 w 197695"/>
              <a:gd name="connsiteY93" fmla="*/ 19050 h 228256"/>
              <a:gd name="connsiteX94" fmla="*/ 144116 w 197695"/>
              <a:gd name="connsiteY94" fmla="*/ 19050 h 228256"/>
              <a:gd name="connsiteX95" fmla="*/ 157119 w 197695"/>
              <a:gd name="connsiteY95" fmla="*/ 19050 h 228256"/>
              <a:gd name="connsiteX96" fmla="*/ 179151 w 197695"/>
              <a:gd name="connsiteY96" fmla="*/ 19050 h 228256"/>
              <a:gd name="connsiteX97" fmla="*/ 196489 w 197695"/>
              <a:gd name="connsiteY97" fmla="*/ 35943 h 228256"/>
              <a:gd name="connsiteX98" fmla="*/ 196489 w 197695"/>
              <a:gd name="connsiteY98" fmla="*/ 52118 h 228256"/>
              <a:gd name="connsiteX99" fmla="*/ 188182 w 197695"/>
              <a:gd name="connsiteY99" fmla="*/ 60385 h 228256"/>
              <a:gd name="connsiteX100" fmla="*/ 168316 w 197695"/>
              <a:gd name="connsiteY100" fmla="*/ 60385 h 228256"/>
              <a:gd name="connsiteX101" fmla="*/ 168316 w 197695"/>
              <a:gd name="connsiteY101" fmla="*/ 189781 h 228256"/>
              <a:gd name="connsiteX102" fmla="*/ 168316 w 197695"/>
              <a:gd name="connsiteY102" fmla="*/ 210628 h 228256"/>
              <a:gd name="connsiteX103" fmla="*/ 150978 w 197695"/>
              <a:gd name="connsiteY103" fmla="*/ 228241 h 228256"/>
              <a:gd name="connsiteX104" fmla="*/ 20227 w 197695"/>
              <a:gd name="connsiteY104" fmla="*/ 228241 h 228256"/>
              <a:gd name="connsiteX105" fmla="*/ 0 w 197695"/>
              <a:gd name="connsiteY105" fmla="*/ 208112 h 228256"/>
              <a:gd name="connsiteX106" fmla="*/ 0 w 197695"/>
              <a:gd name="connsiteY106" fmla="*/ 196610 h 228256"/>
              <a:gd name="connsiteX107" fmla="*/ 10474 w 197695"/>
              <a:gd name="connsiteY107" fmla="*/ 186546 h 228256"/>
              <a:gd name="connsiteX108" fmla="*/ 28173 w 197695"/>
              <a:gd name="connsiteY108" fmla="*/ 186546 h 228256"/>
              <a:gd name="connsiteX109" fmla="*/ 28173 w 197695"/>
              <a:gd name="connsiteY109" fmla="*/ 37740 h 228256"/>
              <a:gd name="connsiteX110" fmla="*/ 47316 w 197695"/>
              <a:gd name="connsiteY110" fmla="*/ 19050 h 228256"/>
              <a:gd name="connsiteX111" fmla="*/ 15082 w 197695"/>
              <a:gd name="connsiteY111" fmla="*/ 0 h 228256"/>
              <a:gd name="connsiteX112" fmla="*/ 17969 w 197695"/>
              <a:gd name="connsiteY112" fmla="*/ 2976 h 228256"/>
              <a:gd name="connsiteX113" fmla="*/ 17969 w 197695"/>
              <a:gd name="connsiteY113" fmla="*/ 8185 h 228256"/>
              <a:gd name="connsiteX114" fmla="*/ 23381 w 197695"/>
              <a:gd name="connsiteY114" fmla="*/ 8185 h 228256"/>
              <a:gd name="connsiteX115" fmla="*/ 26628 w 197695"/>
              <a:gd name="connsiteY115" fmla="*/ 11534 h 228256"/>
              <a:gd name="connsiteX116" fmla="*/ 23381 w 197695"/>
              <a:gd name="connsiteY116" fmla="*/ 15254 h 228256"/>
              <a:gd name="connsiteX117" fmla="*/ 17969 w 197695"/>
              <a:gd name="connsiteY117" fmla="*/ 15254 h 228256"/>
              <a:gd name="connsiteX118" fmla="*/ 17969 w 197695"/>
              <a:gd name="connsiteY118" fmla="*/ 20091 h 228256"/>
              <a:gd name="connsiteX119" fmla="*/ 15082 w 197695"/>
              <a:gd name="connsiteY119" fmla="*/ 23440 h 228256"/>
              <a:gd name="connsiteX120" fmla="*/ 11835 w 197695"/>
              <a:gd name="connsiteY120" fmla="*/ 20091 h 228256"/>
              <a:gd name="connsiteX121" fmla="*/ 11835 w 197695"/>
              <a:gd name="connsiteY121" fmla="*/ 15254 h 228256"/>
              <a:gd name="connsiteX122" fmla="*/ 6784 w 197695"/>
              <a:gd name="connsiteY122" fmla="*/ 15254 h 228256"/>
              <a:gd name="connsiteX123" fmla="*/ 3176 w 197695"/>
              <a:gd name="connsiteY123" fmla="*/ 11534 h 228256"/>
              <a:gd name="connsiteX124" fmla="*/ 6784 w 197695"/>
              <a:gd name="connsiteY124" fmla="*/ 8185 h 228256"/>
              <a:gd name="connsiteX125" fmla="*/ 11835 w 197695"/>
              <a:gd name="connsiteY125" fmla="*/ 8185 h 228256"/>
              <a:gd name="connsiteX126" fmla="*/ 11835 w 197695"/>
              <a:gd name="connsiteY126" fmla="*/ 2976 h 228256"/>
              <a:gd name="connsiteX127" fmla="*/ 15082 w 197695"/>
              <a:gd name="connsiteY127" fmla="*/ 0 h 2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97695" h="228256">
                <a:moveTo>
                  <a:pt x="182461" y="214107"/>
                </a:moveTo>
                <a:cubicBezTo>
                  <a:pt x="183576" y="212726"/>
                  <a:pt x="185805" y="212726"/>
                  <a:pt x="186920" y="214107"/>
                </a:cubicBezTo>
                <a:lnTo>
                  <a:pt x="189521" y="216177"/>
                </a:lnTo>
                <a:lnTo>
                  <a:pt x="191750" y="214107"/>
                </a:lnTo>
                <a:cubicBezTo>
                  <a:pt x="193237" y="212726"/>
                  <a:pt x="195094" y="212726"/>
                  <a:pt x="196580" y="214107"/>
                </a:cubicBezTo>
                <a:cubicBezTo>
                  <a:pt x="198067" y="215142"/>
                  <a:pt x="198067" y="217213"/>
                  <a:pt x="196580" y="218593"/>
                </a:cubicBezTo>
                <a:lnTo>
                  <a:pt x="194351" y="220664"/>
                </a:lnTo>
                <a:lnTo>
                  <a:pt x="196580" y="222734"/>
                </a:lnTo>
                <a:cubicBezTo>
                  <a:pt x="198067" y="224115"/>
                  <a:pt x="198067" y="226185"/>
                  <a:pt x="196580" y="227221"/>
                </a:cubicBezTo>
                <a:cubicBezTo>
                  <a:pt x="195837" y="227911"/>
                  <a:pt x="195094" y="228256"/>
                  <a:pt x="194351" y="228256"/>
                </a:cubicBezTo>
                <a:cubicBezTo>
                  <a:pt x="193608" y="228256"/>
                  <a:pt x="192493" y="227911"/>
                  <a:pt x="191750" y="227221"/>
                </a:cubicBezTo>
                <a:lnTo>
                  <a:pt x="189521" y="225150"/>
                </a:lnTo>
                <a:lnTo>
                  <a:pt x="186920" y="227221"/>
                </a:lnTo>
                <a:cubicBezTo>
                  <a:pt x="186549" y="227911"/>
                  <a:pt x="185805" y="228256"/>
                  <a:pt x="184691" y="228256"/>
                </a:cubicBezTo>
                <a:cubicBezTo>
                  <a:pt x="183948" y="228256"/>
                  <a:pt x="182833" y="227911"/>
                  <a:pt x="182461" y="227221"/>
                </a:cubicBezTo>
                <a:cubicBezTo>
                  <a:pt x="180975" y="226185"/>
                  <a:pt x="180975" y="224115"/>
                  <a:pt x="182461" y="222734"/>
                </a:cubicBezTo>
                <a:lnTo>
                  <a:pt x="184691" y="220664"/>
                </a:lnTo>
                <a:lnTo>
                  <a:pt x="182461" y="218593"/>
                </a:lnTo>
                <a:cubicBezTo>
                  <a:pt x="180975" y="217213"/>
                  <a:pt x="180975" y="215142"/>
                  <a:pt x="182461" y="214107"/>
                </a:cubicBezTo>
                <a:close/>
                <a:moveTo>
                  <a:pt x="10474" y="193375"/>
                </a:moveTo>
                <a:cubicBezTo>
                  <a:pt x="8307" y="193375"/>
                  <a:pt x="6863" y="194813"/>
                  <a:pt x="6863" y="196610"/>
                </a:cubicBezTo>
                <a:lnTo>
                  <a:pt x="6863" y="208112"/>
                </a:lnTo>
                <a:cubicBezTo>
                  <a:pt x="6863" y="215661"/>
                  <a:pt x="12642" y="221771"/>
                  <a:pt x="20227" y="221771"/>
                </a:cubicBezTo>
                <a:lnTo>
                  <a:pt x="137253" y="221771"/>
                </a:lnTo>
                <a:cubicBezTo>
                  <a:pt x="135086" y="218536"/>
                  <a:pt x="133641" y="214942"/>
                  <a:pt x="133641" y="210628"/>
                </a:cubicBezTo>
                <a:lnTo>
                  <a:pt x="133641" y="196610"/>
                </a:lnTo>
                <a:cubicBezTo>
                  <a:pt x="133641" y="194813"/>
                  <a:pt x="132196" y="193375"/>
                  <a:pt x="130029" y="193375"/>
                </a:cubicBezTo>
                <a:close/>
                <a:moveTo>
                  <a:pt x="60353" y="165100"/>
                </a:moveTo>
                <a:lnTo>
                  <a:pt x="94868" y="165100"/>
                </a:lnTo>
                <a:cubicBezTo>
                  <a:pt x="97003" y="165100"/>
                  <a:pt x="98070" y="166437"/>
                  <a:pt x="98070" y="168108"/>
                </a:cubicBezTo>
                <a:cubicBezTo>
                  <a:pt x="98070" y="169779"/>
                  <a:pt x="97003" y="171116"/>
                  <a:pt x="94868" y="171116"/>
                </a:cubicBezTo>
                <a:lnTo>
                  <a:pt x="60353" y="171116"/>
                </a:lnTo>
                <a:cubicBezTo>
                  <a:pt x="58574" y="171116"/>
                  <a:pt x="57151" y="169779"/>
                  <a:pt x="57151" y="168108"/>
                </a:cubicBezTo>
                <a:cubicBezTo>
                  <a:pt x="57151" y="166437"/>
                  <a:pt x="58574" y="165100"/>
                  <a:pt x="60353" y="165100"/>
                </a:cubicBezTo>
                <a:close/>
                <a:moveTo>
                  <a:pt x="60353" y="150812"/>
                </a:moveTo>
                <a:lnTo>
                  <a:pt x="94868" y="150812"/>
                </a:lnTo>
                <a:cubicBezTo>
                  <a:pt x="97003" y="150812"/>
                  <a:pt x="98070" y="152149"/>
                  <a:pt x="98070" y="153820"/>
                </a:cubicBezTo>
                <a:cubicBezTo>
                  <a:pt x="98070" y="155491"/>
                  <a:pt x="97003" y="156828"/>
                  <a:pt x="94868" y="156828"/>
                </a:cubicBezTo>
                <a:lnTo>
                  <a:pt x="60353" y="156828"/>
                </a:lnTo>
                <a:cubicBezTo>
                  <a:pt x="58574" y="156828"/>
                  <a:pt x="57151" y="155491"/>
                  <a:pt x="57151" y="153820"/>
                </a:cubicBezTo>
                <a:cubicBezTo>
                  <a:pt x="57151" y="152149"/>
                  <a:pt x="58574" y="150812"/>
                  <a:pt x="60353" y="150812"/>
                </a:cubicBezTo>
                <a:close/>
                <a:moveTo>
                  <a:pt x="74664" y="130175"/>
                </a:moveTo>
                <a:lnTo>
                  <a:pt x="123415" y="130175"/>
                </a:lnTo>
                <a:cubicBezTo>
                  <a:pt x="125208" y="130175"/>
                  <a:pt x="126641" y="131178"/>
                  <a:pt x="126641" y="132849"/>
                </a:cubicBezTo>
                <a:cubicBezTo>
                  <a:pt x="126641" y="134854"/>
                  <a:pt x="125208" y="136191"/>
                  <a:pt x="123415" y="136191"/>
                </a:cubicBezTo>
                <a:lnTo>
                  <a:pt x="74664" y="136191"/>
                </a:lnTo>
                <a:cubicBezTo>
                  <a:pt x="72872" y="136191"/>
                  <a:pt x="71438" y="134854"/>
                  <a:pt x="71438" y="132849"/>
                </a:cubicBezTo>
                <a:cubicBezTo>
                  <a:pt x="71438" y="131178"/>
                  <a:pt x="72872" y="130175"/>
                  <a:pt x="74664" y="130175"/>
                </a:cubicBezTo>
                <a:close/>
                <a:moveTo>
                  <a:pt x="66724" y="109537"/>
                </a:moveTo>
                <a:lnTo>
                  <a:pt x="129768" y="109537"/>
                </a:lnTo>
                <a:cubicBezTo>
                  <a:pt x="131559" y="109537"/>
                  <a:pt x="132992" y="111124"/>
                  <a:pt x="132992" y="113109"/>
                </a:cubicBezTo>
                <a:cubicBezTo>
                  <a:pt x="132992" y="115093"/>
                  <a:pt x="131559" y="117078"/>
                  <a:pt x="129768" y="117078"/>
                </a:cubicBezTo>
                <a:lnTo>
                  <a:pt x="66724" y="117078"/>
                </a:lnTo>
                <a:cubicBezTo>
                  <a:pt x="65291" y="117078"/>
                  <a:pt x="63500" y="115093"/>
                  <a:pt x="63500" y="113109"/>
                </a:cubicBezTo>
                <a:cubicBezTo>
                  <a:pt x="63500" y="111124"/>
                  <a:pt x="65291" y="109537"/>
                  <a:pt x="66724" y="109537"/>
                </a:cubicBezTo>
                <a:close/>
                <a:moveTo>
                  <a:pt x="66724" y="88900"/>
                </a:moveTo>
                <a:lnTo>
                  <a:pt x="129768" y="88900"/>
                </a:lnTo>
                <a:cubicBezTo>
                  <a:pt x="131559" y="88900"/>
                  <a:pt x="132992" y="90237"/>
                  <a:pt x="132992" y="91908"/>
                </a:cubicBezTo>
                <a:cubicBezTo>
                  <a:pt x="132992" y="93579"/>
                  <a:pt x="131559" y="94916"/>
                  <a:pt x="129768" y="94916"/>
                </a:cubicBezTo>
                <a:lnTo>
                  <a:pt x="66724" y="94916"/>
                </a:lnTo>
                <a:cubicBezTo>
                  <a:pt x="65291" y="94916"/>
                  <a:pt x="63500" y="93579"/>
                  <a:pt x="63500" y="91908"/>
                </a:cubicBezTo>
                <a:cubicBezTo>
                  <a:pt x="63500" y="90237"/>
                  <a:pt x="65291" y="88900"/>
                  <a:pt x="66724" y="88900"/>
                </a:cubicBezTo>
                <a:close/>
                <a:moveTo>
                  <a:pt x="60400" y="66676"/>
                </a:moveTo>
                <a:lnTo>
                  <a:pt x="137677" y="66676"/>
                </a:lnTo>
                <a:cubicBezTo>
                  <a:pt x="139482" y="66676"/>
                  <a:pt x="140927" y="68660"/>
                  <a:pt x="140927" y="70644"/>
                </a:cubicBezTo>
                <a:cubicBezTo>
                  <a:pt x="140927" y="72232"/>
                  <a:pt x="139482" y="74216"/>
                  <a:pt x="137677" y="74216"/>
                </a:cubicBezTo>
                <a:lnTo>
                  <a:pt x="60400" y="74216"/>
                </a:lnTo>
                <a:cubicBezTo>
                  <a:pt x="58594" y="74216"/>
                  <a:pt x="57150" y="72232"/>
                  <a:pt x="57150" y="70644"/>
                </a:cubicBezTo>
                <a:cubicBezTo>
                  <a:pt x="57150" y="68660"/>
                  <a:pt x="58594" y="66676"/>
                  <a:pt x="60400" y="66676"/>
                </a:cubicBezTo>
                <a:close/>
                <a:moveTo>
                  <a:pt x="179151" y="25160"/>
                </a:moveTo>
                <a:cubicBezTo>
                  <a:pt x="173011" y="25160"/>
                  <a:pt x="168316" y="30192"/>
                  <a:pt x="168316" y="35943"/>
                </a:cubicBezTo>
                <a:lnTo>
                  <a:pt x="168316" y="38819"/>
                </a:lnTo>
                <a:lnTo>
                  <a:pt x="168316" y="49961"/>
                </a:lnTo>
                <a:lnTo>
                  <a:pt x="168316" y="53915"/>
                </a:lnTo>
                <a:lnTo>
                  <a:pt x="188182" y="53915"/>
                </a:lnTo>
                <a:cubicBezTo>
                  <a:pt x="188904" y="53915"/>
                  <a:pt x="189988" y="52837"/>
                  <a:pt x="189988" y="52118"/>
                </a:cubicBezTo>
                <a:lnTo>
                  <a:pt x="189988" y="35943"/>
                </a:lnTo>
                <a:cubicBezTo>
                  <a:pt x="189988" y="30192"/>
                  <a:pt x="184931" y="25160"/>
                  <a:pt x="179151" y="25160"/>
                </a:cubicBezTo>
                <a:close/>
                <a:moveTo>
                  <a:pt x="47316" y="25160"/>
                </a:moveTo>
                <a:cubicBezTo>
                  <a:pt x="40815" y="25160"/>
                  <a:pt x="35036" y="30911"/>
                  <a:pt x="35036" y="37740"/>
                </a:cubicBezTo>
                <a:lnTo>
                  <a:pt x="35036" y="186546"/>
                </a:lnTo>
                <a:lnTo>
                  <a:pt x="130029" y="186546"/>
                </a:lnTo>
                <a:cubicBezTo>
                  <a:pt x="135447" y="186546"/>
                  <a:pt x="140143" y="191219"/>
                  <a:pt x="140143" y="196610"/>
                </a:cubicBezTo>
                <a:lnTo>
                  <a:pt x="140143" y="210628"/>
                </a:lnTo>
                <a:cubicBezTo>
                  <a:pt x="140143" y="216739"/>
                  <a:pt x="145199" y="221771"/>
                  <a:pt x="150978" y="221771"/>
                </a:cubicBezTo>
                <a:cubicBezTo>
                  <a:pt x="157119" y="221771"/>
                  <a:pt x="161814" y="216739"/>
                  <a:pt x="161814" y="210628"/>
                </a:cubicBezTo>
                <a:lnTo>
                  <a:pt x="161814" y="189781"/>
                </a:lnTo>
                <a:lnTo>
                  <a:pt x="161814" y="49961"/>
                </a:lnTo>
                <a:lnTo>
                  <a:pt x="161814" y="38819"/>
                </a:lnTo>
                <a:lnTo>
                  <a:pt x="161814" y="35943"/>
                </a:lnTo>
                <a:cubicBezTo>
                  <a:pt x="161814" y="31989"/>
                  <a:pt x="163259" y="28395"/>
                  <a:pt x="165426" y="25160"/>
                </a:cubicBezTo>
                <a:lnTo>
                  <a:pt x="157119" y="25160"/>
                </a:lnTo>
                <a:lnTo>
                  <a:pt x="144116" y="25160"/>
                </a:lnTo>
                <a:close/>
                <a:moveTo>
                  <a:pt x="47316" y="19050"/>
                </a:moveTo>
                <a:lnTo>
                  <a:pt x="144116" y="19050"/>
                </a:lnTo>
                <a:lnTo>
                  <a:pt x="157119" y="19050"/>
                </a:lnTo>
                <a:lnTo>
                  <a:pt x="179151" y="19050"/>
                </a:lnTo>
                <a:cubicBezTo>
                  <a:pt x="188543" y="19050"/>
                  <a:pt x="196489" y="26598"/>
                  <a:pt x="196489" y="35943"/>
                </a:cubicBezTo>
                <a:lnTo>
                  <a:pt x="196489" y="52118"/>
                </a:lnTo>
                <a:cubicBezTo>
                  <a:pt x="196489" y="56790"/>
                  <a:pt x="192877" y="60385"/>
                  <a:pt x="188182" y="60385"/>
                </a:cubicBezTo>
                <a:lnTo>
                  <a:pt x="168316" y="60385"/>
                </a:lnTo>
                <a:lnTo>
                  <a:pt x="168316" y="189781"/>
                </a:lnTo>
                <a:lnTo>
                  <a:pt x="168316" y="210628"/>
                </a:lnTo>
                <a:cubicBezTo>
                  <a:pt x="168316" y="220333"/>
                  <a:pt x="160369" y="228241"/>
                  <a:pt x="150978" y="228241"/>
                </a:cubicBezTo>
                <a:lnTo>
                  <a:pt x="20227" y="228241"/>
                </a:lnTo>
                <a:cubicBezTo>
                  <a:pt x="9030" y="228241"/>
                  <a:pt x="0" y="219255"/>
                  <a:pt x="0" y="208112"/>
                </a:cubicBezTo>
                <a:lnTo>
                  <a:pt x="0" y="196610"/>
                </a:lnTo>
                <a:cubicBezTo>
                  <a:pt x="0" y="191219"/>
                  <a:pt x="4695" y="186546"/>
                  <a:pt x="10474" y="186546"/>
                </a:cubicBezTo>
                <a:lnTo>
                  <a:pt x="28173" y="186546"/>
                </a:lnTo>
                <a:lnTo>
                  <a:pt x="28173" y="37740"/>
                </a:lnTo>
                <a:cubicBezTo>
                  <a:pt x="28173" y="27676"/>
                  <a:pt x="36842" y="19050"/>
                  <a:pt x="47316" y="19050"/>
                </a:cubicBezTo>
                <a:close/>
                <a:moveTo>
                  <a:pt x="15082" y="0"/>
                </a:moveTo>
                <a:cubicBezTo>
                  <a:pt x="16886" y="0"/>
                  <a:pt x="17969" y="1116"/>
                  <a:pt x="17969" y="2976"/>
                </a:cubicBezTo>
                <a:lnTo>
                  <a:pt x="17969" y="8185"/>
                </a:lnTo>
                <a:lnTo>
                  <a:pt x="23381" y="8185"/>
                </a:lnTo>
                <a:cubicBezTo>
                  <a:pt x="25185" y="8185"/>
                  <a:pt x="26628" y="9673"/>
                  <a:pt x="26628" y="11534"/>
                </a:cubicBezTo>
                <a:cubicBezTo>
                  <a:pt x="26628" y="13394"/>
                  <a:pt x="25185" y="15254"/>
                  <a:pt x="23381" y="15254"/>
                </a:cubicBezTo>
                <a:lnTo>
                  <a:pt x="17969" y="15254"/>
                </a:lnTo>
                <a:lnTo>
                  <a:pt x="17969" y="20091"/>
                </a:lnTo>
                <a:cubicBezTo>
                  <a:pt x="17969" y="21952"/>
                  <a:pt x="16886" y="23440"/>
                  <a:pt x="15082" y="23440"/>
                </a:cubicBezTo>
                <a:cubicBezTo>
                  <a:pt x="13278" y="23440"/>
                  <a:pt x="11835" y="21952"/>
                  <a:pt x="11835" y="20091"/>
                </a:cubicBezTo>
                <a:lnTo>
                  <a:pt x="11835" y="15254"/>
                </a:lnTo>
                <a:lnTo>
                  <a:pt x="6784" y="15254"/>
                </a:lnTo>
                <a:cubicBezTo>
                  <a:pt x="4980" y="15254"/>
                  <a:pt x="3176" y="13394"/>
                  <a:pt x="3176" y="11534"/>
                </a:cubicBezTo>
                <a:cubicBezTo>
                  <a:pt x="3176" y="9673"/>
                  <a:pt x="4980" y="8185"/>
                  <a:pt x="6784" y="8185"/>
                </a:cubicBezTo>
                <a:lnTo>
                  <a:pt x="11835" y="8185"/>
                </a:lnTo>
                <a:lnTo>
                  <a:pt x="11835" y="2976"/>
                </a:lnTo>
                <a:cubicBezTo>
                  <a:pt x="11835" y="1116"/>
                  <a:pt x="13278" y="0"/>
                  <a:pt x="150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9" name="Freeform 81">
            <a:extLst>
              <a:ext uri="{FF2B5EF4-FFF2-40B4-BE49-F238E27FC236}">
                <a16:creationId xmlns:a16="http://schemas.microsoft.com/office/drawing/2014/main" id="{AAF79659-5971-26E9-7270-B277D51A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440" y="1190215"/>
            <a:ext cx="5483440" cy="104375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flat">
            <a:solidFill>
              <a:schemeClr val="accent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3" name="Freeform 158">
            <a:extLst>
              <a:ext uri="{FF2B5EF4-FFF2-40B4-BE49-F238E27FC236}">
                <a16:creationId xmlns:a16="http://schemas.microsoft.com/office/drawing/2014/main" id="{68472D0F-B146-B237-78D5-36B9E7FAF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872" y="1328021"/>
            <a:ext cx="868460" cy="768142"/>
          </a:xfrm>
          <a:custGeom>
            <a:avLst/>
            <a:gdLst>
              <a:gd name="T0" fmla="*/ 1324 w 1325"/>
              <a:gd name="T1" fmla="*/ 663 h 1326"/>
              <a:gd name="T2" fmla="*/ 1324 w 1325"/>
              <a:gd name="T3" fmla="*/ 663 h 1326"/>
              <a:gd name="T4" fmla="*/ 662 w 1325"/>
              <a:gd name="T5" fmla="*/ 1325 h 1326"/>
              <a:gd name="T6" fmla="*/ 662 w 1325"/>
              <a:gd name="T7" fmla="*/ 1325 h 1326"/>
              <a:gd name="T8" fmla="*/ 0 w 1325"/>
              <a:gd name="T9" fmla="*/ 663 h 1326"/>
              <a:gd name="T10" fmla="*/ 0 w 1325"/>
              <a:gd name="T11" fmla="*/ 663 h 1326"/>
              <a:gd name="T12" fmla="*/ 662 w 1325"/>
              <a:gd name="T13" fmla="*/ 0 h 1326"/>
              <a:gd name="T14" fmla="*/ 662 w 1325"/>
              <a:gd name="T15" fmla="*/ 0 h 1326"/>
              <a:gd name="T16" fmla="*/ 1324 w 1325"/>
              <a:gd name="T17" fmla="*/ 66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5" h="1326">
                <a:moveTo>
                  <a:pt x="1324" y="663"/>
                </a:moveTo>
                <a:lnTo>
                  <a:pt x="1324" y="663"/>
                </a:lnTo>
                <a:cubicBezTo>
                  <a:pt x="1324" y="1028"/>
                  <a:pt x="1028" y="1325"/>
                  <a:pt x="662" y="1325"/>
                </a:cubicBezTo>
                <a:lnTo>
                  <a:pt x="662" y="1325"/>
                </a:lnTo>
                <a:cubicBezTo>
                  <a:pt x="296" y="1325"/>
                  <a:pt x="0" y="1028"/>
                  <a:pt x="0" y="663"/>
                </a:cubicBezTo>
                <a:lnTo>
                  <a:pt x="0" y="663"/>
                </a:lnTo>
                <a:cubicBezTo>
                  <a:pt x="0" y="297"/>
                  <a:pt x="296" y="0"/>
                  <a:pt x="662" y="0"/>
                </a:cubicBezTo>
                <a:lnTo>
                  <a:pt x="662" y="0"/>
                </a:lnTo>
                <a:cubicBezTo>
                  <a:pt x="1028" y="0"/>
                  <a:pt x="1324" y="297"/>
                  <a:pt x="1324" y="66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DAD6CEFF-F380-1ACA-9937-23E920F63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4449" y="1532176"/>
            <a:ext cx="436681" cy="359249"/>
          </a:xfrm>
          <a:custGeom>
            <a:avLst/>
            <a:gdLst>
              <a:gd name="connsiteX0" fmla="*/ 111434 w 223000"/>
              <a:gd name="connsiteY0" fmla="*/ 116598 h 223478"/>
              <a:gd name="connsiteX1" fmla="*/ 82355 w 223000"/>
              <a:gd name="connsiteY1" fmla="*/ 145747 h 223478"/>
              <a:gd name="connsiteX2" fmla="*/ 78765 w 223000"/>
              <a:gd name="connsiteY2" fmla="*/ 146107 h 223478"/>
              <a:gd name="connsiteX3" fmla="*/ 76611 w 223000"/>
              <a:gd name="connsiteY3" fmla="*/ 143228 h 223478"/>
              <a:gd name="connsiteX4" fmla="*/ 76611 w 223000"/>
              <a:gd name="connsiteY4" fmla="*/ 123075 h 223478"/>
              <a:gd name="connsiteX5" fmla="*/ 26352 w 223000"/>
              <a:gd name="connsiteY5" fmla="*/ 173457 h 223478"/>
              <a:gd name="connsiteX6" fmla="*/ 37122 w 223000"/>
              <a:gd name="connsiteY6" fmla="*/ 186412 h 223478"/>
              <a:gd name="connsiteX7" fmla="*/ 111434 w 223000"/>
              <a:gd name="connsiteY7" fmla="*/ 217001 h 223478"/>
              <a:gd name="connsiteX8" fmla="*/ 183233 w 223000"/>
              <a:gd name="connsiteY8" fmla="*/ 188571 h 223478"/>
              <a:gd name="connsiteX9" fmla="*/ 167343 w 223000"/>
              <a:gd name="connsiteY9" fmla="*/ 107951 h 223478"/>
              <a:gd name="connsiteX10" fmla="*/ 171915 w 223000"/>
              <a:gd name="connsiteY10" fmla="*/ 112523 h 223478"/>
              <a:gd name="connsiteX11" fmla="*/ 167343 w 223000"/>
              <a:gd name="connsiteY11" fmla="*/ 117095 h 223478"/>
              <a:gd name="connsiteX12" fmla="*/ 162771 w 223000"/>
              <a:gd name="connsiteY12" fmla="*/ 112523 h 223478"/>
              <a:gd name="connsiteX13" fmla="*/ 167343 w 223000"/>
              <a:gd name="connsiteY13" fmla="*/ 107951 h 223478"/>
              <a:gd name="connsiteX14" fmla="*/ 187981 w 223000"/>
              <a:gd name="connsiteY14" fmla="*/ 93664 h 223478"/>
              <a:gd name="connsiteX15" fmla="*/ 192553 w 223000"/>
              <a:gd name="connsiteY15" fmla="*/ 98236 h 223478"/>
              <a:gd name="connsiteX16" fmla="*/ 187981 w 223000"/>
              <a:gd name="connsiteY16" fmla="*/ 102808 h 223478"/>
              <a:gd name="connsiteX17" fmla="*/ 183409 w 223000"/>
              <a:gd name="connsiteY17" fmla="*/ 98236 h 223478"/>
              <a:gd name="connsiteX18" fmla="*/ 187981 w 223000"/>
              <a:gd name="connsiteY18" fmla="*/ 93664 h 223478"/>
              <a:gd name="connsiteX19" fmla="*/ 164201 w 223000"/>
              <a:gd name="connsiteY19" fmla="*/ 91936 h 223478"/>
              <a:gd name="connsiteX20" fmla="*/ 168844 w 223000"/>
              <a:gd name="connsiteY20" fmla="*/ 91936 h 223478"/>
              <a:gd name="connsiteX21" fmla="*/ 189918 w 223000"/>
              <a:gd name="connsiteY21" fmla="*/ 113277 h 223478"/>
              <a:gd name="connsiteX22" fmla="*/ 189918 w 223000"/>
              <a:gd name="connsiteY22" fmla="*/ 117979 h 223478"/>
              <a:gd name="connsiteX23" fmla="*/ 187418 w 223000"/>
              <a:gd name="connsiteY23" fmla="*/ 118703 h 223478"/>
              <a:gd name="connsiteX24" fmla="*/ 184918 w 223000"/>
              <a:gd name="connsiteY24" fmla="*/ 117979 h 223478"/>
              <a:gd name="connsiteX25" fmla="*/ 164201 w 223000"/>
              <a:gd name="connsiteY25" fmla="*/ 96276 h 223478"/>
              <a:gd name="connsiteX26" fmla="*/ 164201 w 223000"/>
              <a:gd name="connsiteY26" fmla="*/ 91936 h 223478"/>
              <a:gd name="connsiteX27" fmla="*/ 188259 w 223000"/>
              <a:gd name="connsiteY27" fmla="*/ 39585 h 223478"/>
              <a:gd name="connsiteX28" fmla="*/ 116101 w 223000"/>
              <a:gd name="connsiteY28" fmla="*/ 111919 h 223478"/>
              <a:gd name="connsiteX29" fmla="*/ 188259 w 223000"/>
              <a:gd name="connsiteY29" fmla="*/ 183893 h 223478"/>
              <a:gd name="connsiteX30" fmla="*/ 188259 w 223000"/>
              <a:gd name="connsiteY30" fmla="*/ 39585 h 223478"/>
              <a:gd name="connsiteX31" fmla="*/ 34968 w 223000"/>
              <a:gd name="connsiteY31" fmla="*/ 39585 h 223478"/>
              <a:gd name="connsiteX32" fmla="*/ 22762 w 223000"/>
              <a:gd name="connsiteY32" fmla="*/ 168059 h 223478"/>
              <a:gd name="connsiteX33" fmla="*/ 77688 w 223000"/>
              <a:gd name="connsiteY33" fmla="*/ 112999 h 223478"/>
              <a:gd name="connsiteX34" fmla="*/ 81278 w 223000"/>
              <a:gd name="connsiteY34" fmla="*/ 112279 h 223478"/>
              <a:gd name="connsiteX35" fmla="*/ 83432 w 223000"/>
              <a:gd name="connsiteY35" fmla="*/ 115158 h 223478"/>
              <a:gd name="connsiteX36" fmla="*/ 83432 w 223000"/>
              <a:gd name="connsiteY36" fmla="*/ 135311 h 223478"/>
              <a:gd name="connsiteX37" fmla="*/ 106767 w 223000"/>
              <a:gd name="connsiteY37" fmla="*/ 111919 h 223478"/>
              <a:gd name="connsiteX38" fmla="*/ 114665 w 223000"/>
              <a:gd name="connsiteY38" fmla="*/ 6837 h 223478"/>
              <a:gd name="connsiteX39" fmla="*/ 114665 w 223000"/>
              <a:gd name="connsiteY39" fmla="*/ 104002 h 223478"/>
              <a:gd name="connsiteX40" fmla="*/ 183233 w 223000"/>
              <a:gd name="connsiteY40" fmla="*/ 34907 h 223478"/>
              <a:gd name="connsiteX41" fmla="*/ 114665 w 223000"/>
              <a:gd name="connsiteY41" fmla="*/ 6837 h 223478"/>
              <a:gd name="connsiteX42" fmla="*/ 108203 w 223000"/>
              <a:gd name="connsiteY42" fmla="*/ 6837 h 223478"/>
              <a:gd name="connsiteX43" fmla="*/ 39635 w 223000"/>
              <a:gd name="connsiteY43" fmla="*/ 34907 h 223478"/>
              <a:gd name="connsiteX44" fmla="*/ 108203 w 223000"/>
              <a:gd name="connsiteY44" fmla="*/ 104002 h 223478"/>
              <a:gd name="connsiteX45" fmla="*/ 111434 w 223000"/>
              <a:gd name="connsiteY45" fmla="*/ 0 h 223478"/>
              <a:gd name="connsiteX46" fmla="*/ 188259 w 223000"/>
              <a:gd name="connsiteY46" fmla="*/ 30589 h 223478"/>
              <a:gd name="connsiteX47" fmla="*/ 204773 w 223000"/>
              <a:gd name="connsiteY47" fmla="*/ 13675 h 223478"/>
              <a:gd name="connsiteX48" fmla="*/ 198670 w 223000"/>
              <a:gd name="connsiteY48" fmla="*/ 13675 h 223478"/>
              <a:gd name="connsiteX49" fmla="*/ 195439 w 223000"/>
              <a:gd name="connsiteY49" fmla="*/ 10076 h 223478"/>
              <a:gd name="connsiteX50" fmla="*/ 198670 w 223000"/>
              <a:gd name="connsiteY50" fmla="*/ 6837 h 223478"/>
              <a:gd name="connsiteX51" fmla="*/ 212671 w 223000"/>
              <a:gd name="connsiteY51" fmla="*/ 6837 h 223478"/>
              <a:gd name="connsiteX52" fmla="*/ 215902 w 223000"/>
              <a:gd name="connsiteY52" fmla="*/ 10076 h 223478"/>
              <a:gd name="connsiteX53" fmla="*/ 215902 w 223000"/>
              <a:gd name="connsiteY53" fmla="*/ 24111 h 223478"/>
              <a:gd name="connsiteX54" fmla="*/ 212671 w 223000"/>
              <a:gd name="connsiteY54" fmla="*/ 27710 h 223478"/>
              <a:gd name="connsiteX55" fmla="*/ 209440 w 223000"/>
              <a:gd name="connsiteY55" fmla="*/ 24111 h 223478"/>
              <a:gd name="connsiteX56" fmla="*/ 209440 w 223000"/>
              <a:gd name="connsiteY56" fmla="*/ 17993 h 223478"/>
              <a:gd name="connsiteX57" fmla="*/ 192567 w 223000"/>
              <a:gd name="connsiteY57" fmla="*/ 34907 h 223478"/>
              <a:gd name="connsiteX58" fmla="*/ 190413 w 223000"/>
              <a:gd name="connsiteY58" fmla="*/ 191090 h 223478"/>
              <a:gd name="connsiteX59" fmla="*/ 111434 w 223000"/>
              <a:gd name="connsiteY59" fmla="*/ 223478 h 223478"/>
              <a:gd name="connsiteX60" fmla="*/ 32814 w 223000"/>
              <a:gd name="connsiteY60" fmla="*/ 191090 h 223478"/>
              <a:gd name="connsiteX61" fmla="*/ 21685 w 223000"/>
              <a:gd name="connsiteY61" fmla="*/ 178495 h 223478"/>
              <a:gd name="connsiteX62" fmla="*/ 5530 w 223000"/>
              <a:gd name="connsiteY62" fmla="*/ 194689 h 223478"/>
              <a:gd name="connsiteX63" fmla="*/ 3018 w 223000"/>
              <a:gd name="connsiteY63" fmla="*/ 195409 h 223478"/>
              <a:gd name="connsiteX64" fmla="*/ 864 w 223000"/>
              <a:gd name="connsiteY64" fmla="*/ 194689 h 223478"/>
              <a:gd name="connsiteX65" fmla="*/ 864 w 223000"/>
              <a:gd name="connsiteY65" fmla="*/ 190011 h 223478"/>
              <a:gd name="connsiteX66" fmla="*/ 18095 w 223000"/>
              <a:gd name="connsiteY66" fmla="*/ 172737 h 223478"/>
              <a:gd name="connsiteX67" fmla="*/ 32814 w 223000"/>
              <a:gd name="connsiteY67" fmla="*/ 32748 h 223478"/>
              <a:gd name="connsiteX68" fmla="*/ 111434 w 223000"/>
              <a:gd name="connsiteY68" fmla="*/ 0 h 22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23000" h="223478">
                <a:moveTo>
                  <a:pt x="111434" y="116598"/>
                </a:moveTo>
                <a:lnTo>
                  <a:pt x="82355" y="145747"/>
                </a:lnTo>
                <a:cubicBezTo>
                  <a:pt x="81278" y="146467"/>
                  <a:pt x="80201" y="146826"/>
                  <a:pt x="78765" y="146107"/>
                </a:cubicBezTo>
                <a:cubicBezTo>
                  <a:pt x="77688" y="145747"/>
                  <a:pt x="76611" y="144667"/>
                  <a:pt x="76611" y="143228"/>
                </a:cubicBezTo>
                <a:lnTo>
                  <a:pt x="76611" y="123075"/>
                </a:lnTo>
                <a:lnTo>
                  <a:pt x="26352" y="173457"/>
                </a:lnTo>
                <a:cubicBezTo>
                  <a:pt x="29583" y="177775"/>
                  <a:pt x="33173" y="182453"/>
                  <a:pt x="37122" y="186412"/>
                </a:cubicBezTo>
                <a:cubicBezTo>
                  <a:pt x="56867" y="206205"/>
                  <a:pt x="83432" y="217001"/>
                  <a:pt x="111434" y="217001"/>
                </a:cubicBezTo>
                <a:cubicBezTo>
                  <a:pt x="138358" y="217001"/>
                  <a:pt x="163847" y="206924"/>
                  <a:pt x="183233" y="188571"/>
                </a:cubicBezTo>
                <a:close/>
                <a:moveTo>
                  <a:pt x="167343" y="107951"/>
                </a:moveTo>
                <a:cubicBezTo>
                  <a:pt x="170010" y="107951"/>
                  <a:pt x="171915" y="109856"/>
                  <a:pt x="171915" y="112523"/>
                </a:cubicBezTo>
                <a:cubicBezTo>
                  <a:pt x="171915" y="115190"/>
                  <a:pt x="170010" y="117095"/>
                  <a:pt x="167343" y="117095"/>
                </a:cubicBezTo>
                <a:cubicBezTo>
                  <a:pt x="164676" y="117095"/>
                  <a:pt x="162771" y="115190"/>
                  <a:pt x="162771" y="112523"/>
                </a:cubicBezTo>
                <a:cubicBezTo>
                  <a:pt x="162771" y="109856"/>
                  <a:pt x="164676" y="107951"/>
                  <a:pt x="167343" y="107951"/>
                </a:cubicBezTo>
                <a:close/>
                <a:moveTo>
                  <a:pt x="187981" y="93664"/>
                </a:moveTo>
                <a:cubicBezTo>
                  <a:pt x="190648" y="93664"/>
                  <a:pt x="192553" y="95569"/>
                  <a:pt x="192553" y="98236"/>
                </a:cubicBezTo>
                <a:cubicBezTo>
                  <a:pt x="192553" y="100903"/>
                  <a:pt x="190648" y="102808"/>
                  <a:pt x="187981" y="102808"/>
                </a:cubicBezTo>
                <a:cubicBezTo>
                  <a:pt x="185314" y="102808"/>
                  <a:pt x="183409" y="100903"/>
                  <a:pt x="183409" y="98236"/>
                </a:cubicBezTo>
                <a:cubicBezTo>
                  <a:pt x="183409" y="95569"/>
                  <a:pt x="185314" y="93664"/>
                  <a:pt x="187981" y="93664"/>
                </a:cubicBezTo>
                <a:close/>
                <a:moveTo>
                  <a:pt x="164201" y="91936"/>
                </a:moveTo>
                <a:cubicBezTo>
                  <a:pt x="165273" y="90489"/>
                  <a:pt x="167416" y="90489"/>
                  <a:pt x="168844" y="91936"/>
                </a:cubicBezTo>
                <a:lnTo>
                  <a:pt x="189918" y="113277"/>
                </a:lnTo>
                <a:cubicBezTo>
                  <a:pt x="190990" y="114724"/>
                  <a:pt x="190990" y="116532"/>
                  <a:pt x="189918" y="117979"/>
                </a:cubicBezTo>
                <a:cubicBezTo>
                  <a:pt x="189204" y="118703"/>
                  <a:pt x="188490" y="118703"/>
                  <a:pt x="187418" y="118703"/>
                </a:cubicBezTo>
                <a:cubicBezTo>
                  <a:pt x="186704" y="118703"/>
                  <a:pt x="185632" y="118703"/>
                  <a:pt x="184918" y="117979"/>
                </a:cubicBezTo>
                <a:lnTo>
                  <a:pt x="164201" y="96276"/>
                </a:lnTo>
                <a:cubicBezTo>
                  <a:pt x="162772" y="95191"/>
                  <a:pt x="162772" y="93021"/>
                  <a:pt x="164201" y="91936"/>
                </a:cubicBezTo>
                <a:close/>
                <a:moveTo>
                  <a:pt x="188259" y="39585"/>
                </a:moveTo>
                <a:lnTo>
                  <a:pt x="116101" y="111919"/>
                </a:lnTo>
                <a:lnTo>
                  <a:pt x="188259" y="183893"/>
                </a:lnTo>
                <a:cubicBezTo>
                  <a:pt x="225953" y="143228"/>
                  <a:pt x="225953" y="80250"/>
                  <a:pt x="188259" y="39585"/>
                </a:cubicBezTo>
                <a:close/>
                <a:moveTo>
                  <a:pt x="34968" y="39585"/>
                </a:moveTo>
                <a:cubicBezTo>
                  <a:pt x="1941" y="75212"/>
                  <a:pt x="-2367" y="128113"/>
                  <a:pt x="22762" y="168059"/>
                </a:cubicBezTo>
                <a:lnTo>
                  <a:pt x="77688" y="112999"/>
                </a:lnTo>
                <a:cubicBezTo>
                  <a:pt x="78765" y="112279"/>
                  <a:pt x="80201" y="111559"/>
                  <a:pt x="81278" y="112279"/>
                </a:cubicBezTo>
                <a:cubicBezTo>
                  <a:pt x="82355" y="112639"/>
                  <a:pt x="83432" y="113719"/>
                  <a:pt x="83432" y="115158"/>
                </a:cubicBezTo>
                <a:lnTo>
                  <a:pt x="83432" y="135311"/>
                </a:lnTo>
                <a:lnTo>
                  <a:pt x="106767" y="111919"/>
                </a:lnTo>
                <a:close/>
                <a:moveTo>
                  <a:pt x="114665" y="6837"/>
                </a:moveTo>
                <a:lnTo>
                  <a:pt x="114665" y="104002"/>
                </a:lnTo>
                <a:lnTo>
                  <a:pt x="183233" y="34907"/>
                </a:lnTo>
                <a:cubicBezTo>
                  <a:pt x="164565" y="17633"/>
                  <a:pt x="140512" y="7197"/>
                  <a:pt x="114665" y="6837"/>
                </a:cubicBezTo>
                <a:close/>
                <a:moveTo>
                  <a:pt x="108203" y="6837"/>
                </a:moveTo>
                <a:cubicBezTo>
                  <a:pt x="82355" y="7197"/>
                  <a:pt x="58303" y="17633"/>
                  <a:pt x="39635" y="34907"/>
                </a:cubicBezTo>
                <a:lnTo>
                  <a:pt x="108203" y="104002"/>
                </a:lnTo>
                <a:close/>
                <a:moveTo>
                  <a:pt x="111434" y="0"/>
                </a:moveTo>
                <a:cubicBezTo>
                  <a:pt x="140153" y="0"/>
                  <a:pt x="167078" y="10796"/>
                  <a:pt x="188259" y="30589"/>
                </a:cubicBezTo>
                <a:lnTo>
                  <a:pt x="204773" y="13675"/>
                </a:lnTo>
                <a:lnTo>
                  <a:pt x="198670" y="13675"/>
                </a:lnTo>
                <a:cubicBezTo>
                  <a:pt x="196875" y="13675"/>
                  <a:pt x="195439" y="12235"/>
                  <a:pt x="195439" y="10076"/>
                </a:cubicBezTo>
                <a:cubicBezTo>
                  <a:pt x="195439" y="8277"/>
                  <a:pt x="196875" y="6837"/>
                  <a:pt x="198670" y="6837"/>
                </a:cubicBezTo>
                <a:lnTo>
                  <a:pt x="212671" y="6837"/>
                </a:lnTo>
                <a:cubicBezTo>
                  <a:pt x="214825" y="6837"/>
                  <a:pt x="215902" y="8277"/>
                  <a:pt x="215902" y="10076"/>
                </a:cubicBezTo>
                <a:lnTo>
                  <a:pt x="215902" y="24111"/>
                </a:lnTo>
                <a:cubicBezTo>
                  <a:pt x="215902" y="25910"/>
                  <a:pt x="214825" y="27710"/>
                  <a:pt x="212671" y="27710"/>
                </a:cubicBezTo>
                <a:cubicBezTo>
                  <a:pt x="210876" y="27710"/>
                  <a:pt x="209440" y="25910"/>
                  <a:pt x="209440" y="24111"/>
                </a:cubicBezTo>
                <a:lnTo>
                  <a:pt x="209440" y="17993"/>
                </a:lnTo>
                <a:lnTo>
                  <a:pt x="192567" y="34907"/>
                </a:lnTo>
                <a:cubicBezTo>
                  <a:pt x="233851" y="78811"/>
                  <a:pt x="233133" y="147906"/>
                  <a:pt x="190413" y="191090"/>
                </a:cubicBezTo>
                <a:cubicBezTo>
                  <a:pt x="169232" y="211963"/>
                  <a:pt x="141230" y="223478"/>
                  <a:pt x="111434" y="223478"/>
                </a:cubicBezTo>
                <a:cubicBezTo>
                  <a:pt x="81637" y="223478"/>
                  <a:pt x="53636" y="211963"/>
                  <a:pt x="32814" y="191090"/>
                </a:cubicBezTo>
                <a:cubicBezTo>
                  <a:pt x="28865" y="187132"/>
                  <a:pt x="25275" y="182813"/>
                  <a:pt x="21685" y="178495"/>
                </a:cubicBezTo>
                <a:lnTo>
                  <a:pt x="5530" y="194689"/>
                </a:lnTo>
                <a:cubicBezTo>
                  <a:pt x="4813" y="195409"/>
                  <a:pt x="4095" y="195409"/>
                  <a:pt x="3018" y="195409"/>
                </a:cubicBezTo>
                <a:cubicBezTo>
                  <a:pt x="2300" y="195409"/>
                  <a:pt x="1582" y="195409"/>
                  <a:pt x="864" y="194689"/>
                </a:cubicBezTo>
                <a:cubicBezTo>
                  <a:pt x="-213" y="193249"/>
                  <a:pt x="-213" y="191450"/>
                  <a:pt x="864" y="190011"/>
                </a:cubicBezTo>
                <a:lnTo>
                  <a:pt x="18095" y="172737"/>
                </a:lnTo>
                <a:cubicBezTo>
                  <a:pt x="-10265" y="129553"/>
                  <a:pt x="-5239" y="70894"/>
                  <a:pt x="32814" y="32748"/>
                </a:cubicBezTo>
                <a:cubicBezTo>
                  <a:pt x="53636" y="11875"/>
                  <a:pt x="81637" y="0"/>
                  <a:pt x="1114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8" name="Freeform 24">
            <a:extLst>
              <a:ext uri="{FF2B5EF4-FFF2-40B4-BE49-F238E27FC236}">
                <a16:creationId xmlns:a16="http://schemas.microsoft.com/office/drawing/2014/main" id="{C68248D1-8792-B95B-D3B9-D5E7E8E29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03" y="2797952"/>
            <a:ext cx="322604" cy="382214"/>
          </a:xfrm>
          <a:custGeom>
            <a:avLst/>
            <a:gdLst>
              <a:gd name="connsiteX0" fmla="*/ 55216 w 164744"/>
              <a:gd name="connsiteY0" fmla="*/ 220807 h 237764"/>
              <a:gd name="connsiteX1" fmla="*/ 72845 w 164744"/>
              <a:gd name="connsiteY1" fmla="*/ 231270 h 237764"/>
              <a:gd name="connsiteX2" fmla="*/ 90474 w 164744"/>
              <a:gd name="connsiteY2" fmla="*/ 220807 h 237764"/>
              <a:gd name="connsiteX3" fmla="*/ 130177 w 164744"/>
              <a:gd name="connsiteY3" fmla="*/ 201613 h 237764"/>
              <a:gd name="connsiteX4" fmla="*/ 133283 w 164744"/>
              <a:gd name="connsiteY4" fmla="*/ 204719 h 237764"/>
              <a:gd name="connsiteX5" fmla="*/ 133283 w 164744"/>
              <a:gd name="connsiteY5" fmla="*/ 206100 h 237764"/>
              <a:gd name="connsiteX6" fmla="*/ 134663 w 164744"/>
              <a:gd name="connsiteY6" fmla="*/ 206100 h 237764"/>
              <a:gd name="connsiteX7" fmla="*/ 137769 w 164744"/>
              <a:gd name="connsiteY7" fmla="*/ 209206 h 237764"/>
              <a:gd name="connsiteX8" fmla="*/ 134663 w 164744"/>
              <a:gd name="connsiteY8" fmla="*/ 212657 h 237764"/>
              <a:gd name="connsiteX9" fmla="*/ 133283 w 164744"/>
              <a:gd name="connsiteY9" fmla="*/ 212657 h 237764"/>
              <a:gd name="connsiteX10" fmla="*/ 133283 w 164744"/>
              <a:gd name="connsiteY10" fmla="*/ 214037 h 237764"/>
              <a:gd name="connsiteX11" fmla="*/ 130177 w 164744"/>
              <a:gd name="connsiteY11" fmla="*/ 217143 h 237764"/>
              <a:gd name="connsiteX12" fmla="*/ 126726 w 164744"/>
              <a:gd name="connsiteY12" fmla="*/ 214037 h 237764"/>
              <a:gd name="connsiteX13" fmla="*/ 126726 w 164744"/>
              <a:gd name="connsiteY13" fmla="*/ 212657 h 237764"/>
              <a:gd name="connsiteX14" fmla="*/ 125345 w 164744"/>
              <a:gd name="connsiteY14" fmla="*/ 212657 h 237764"/>
              <a:gd name="connsiteX15" fmla="*/ 122239 w 164744"/>
              <a:gd name="connsiteY15" fmla="*/ 209206 h 237764"/>
              <a:gd name="connsiteX16" fmla="*/ 125345 w 164744"/>
              <a:gd name="connsiteY16" fmla="*/ 206100 h 237764"/>
              <a:gd name="connsiteX17" fmla="*/ 126726 w 164744"/>
              <a:gd name="connsiteY17" fmla="*/ 206100 h 237764"/>
              <a:gd name="connsiteX18" fmla="*/ 126726 w 164744"/>
              <a:gd name="connsiteY18" fmla="*/ 204719 h 237764"/>
              <a:gd name="connsiteX19" fmla="*/ 130177 w 164744"/>
              <a:gd name="connsiteY19" fmla="*/ 201613 h 237764"/>
              <a:gd name="connsiteX20" fmla="*/ 48380 w 164744"/>
              <a:gd name="connsiteY20" fmla="*/ 199520 h 237764"/>
              <a:gd name="connsiteX21" fmla="*/ 42264 w 164744"/>
              <a:gd name="connsiteY21" fmla="*/ 205654 h 237764"/>
              <a:gd name="connsiteX22" fmla="*/ 42264 w 164744"/>
              <a:gd name="connsiteY22" fmla="*/ 207818 h 237764"/>
              <a:gd name="connsiteX23" fmla="*/ 48380 w 164744"/>
              <a:gd name="connsiteY23" fmla="*/ 214313 h 237764"/>
              <a:gd name="connsiteX24" fmla="*/ 97669 w 164744"/>
              <a:gd name="connsiteY24" fmla="*/ 214313 h 237764"/>
              <a:gd name="connsiteX25" fmla="*/ 104145 w 164744"/>
              <a:gd name="connsiteY25" fmla="*/ 207818 h 237764"/>
              <a:gd name="connsiteX26" fmla="*/ 104145 w 164744"/>
              <a:gd name="connsiteY26" fmla="*/ 205654 h 237764"/>
              <a:gd name="connsiteX27" fmla="*/ 97669 w 164744"/>
              <a:gd name="connsiteY27" fmla="*/ 199520 h 237764"/>
              <a:gd name="connsiteX28" fmla="*/ 47301 w 164744"/>
              <a:gd name="connsiteY28" fmla="*/ 177872 h 237764"/>
              <a:gd name="connsiteX29" fmla="*/ 42264 w 164744"/>
              <a:gd name="connsiteY29" fmla="*/ 183284 h 237764"/>
              <a:gd name="connsiteX30" fmla="*/ 47301 w 164744"/>
              <a:gd name="connsiteY30" fmla="*/ 188696 h 237764"/>
              <a:gd name="connsiteX31" fmla="*/ 98749 w 164744"/>
              <a:gd name="connsiteY31" fmla="*/ 188696 h 237764"/>
              <a:gd name="connsiteX32" fmla="*/ 104145 w 164744"/>
              <a:gd name="connsiteY32" fmla="*/ 183284 h 237764"/>
              <a:gd name="connsiteX33" fmla="*/ 98749 w 164744"/>
              <a:gd name="connsiteY33" fmla="*/ 177872 h 237764"/>
              <a:gd name="connsiteX34" fmla="*/ 10319 w 164744"/>
              <a:gd name="connsiteY34" fmla="*/ 144463 h 237764"/>
              <a:gd name="connsiteX35" fmla="*/ 13521 w 164744"/>
              <a:gd name="connsiteY35" fmla="*/ 148021 h 237764"/>
              <a:gd name="connsiteX36" fmla="*/ 13521 w 164744"/>
              <a:gd name="connsiteY36" fmla="*/ 151223 h 237764"/>
              <a:gd name="connsiteX37" fmla="*/ 17080 w 164744"/>
              <a:gd name="connsiteY37" fmla="*/ 151223 h 237764"/>
              <a:gd name="connsiteX38" fmla="*/ 20282 w 164744"/>
              <a:gd name="connsiteY38" fmla="*/ 154781 h 237764"/>
              <a:gd name="connsiteX39" fmla="*/ 17080 w 164744"/>
              <a:gd name="connsiteY39" fmla="*/ 157984 h 237764"/>
              <a:gd name="connsiteX40" fmla="*/ 13521 w 164744"/>
              <a:gd name="connsiteY40" fmla="*/ 157984 h 237764"/>
              <a:gd name="connsiteX41" fmla="*/ 13521 w 164744"/>
              <a:gd name="connsiteY41" fmla="*/ 161542 h 237764"/>
              <a:gd name="connsiteX42" fmla="*/ 10319 w 164744"/>
              <a:gd name="connsiteY42" fmla="*/ 164744 h 237764"/>
              <a:gd name="connsiteX43" fmla="*/ 7116 w 164744"/>
              <a:gd name="connsiteY43" fmla="*/ 161542 h 237764"/>
              <a:gd name="connsiteX44" fmla="*/ 7116 w 164744"/>
              <a:gd name="connsiteY44" fmla="*/ 157984 h 237764"/>
              <a:gd name="connsiteX45" fmla="*/ 3558 w 164744"/>
              <a:gd name="connsiteY45" fmla="*/ 157984 h 237764"/>
              <a:gd name="connsiteX46" fmla="*/ 0 w 164744"/>
              <a:gd name="connsiteY46" fmla="*/ 154781 h 237764"/>
              <a:gd name="connsiteX47" fmla="*/ 3558 w 164744"/>
              <a:gd name="connsiteY47" fmla="*/ 151223 h 237764"/>
              <a:gd name="connsiteX48" fmla="*/ 7116 w 164744"/>
              <a:gd name="connsiteY48" fmla="*/ 151223 h 237764"/>
              <a:gd name="connsiteX49" fmla="*/ 7116 w 164744"/>
              <a:gd name="connsiteY49" fmla="*/ 148021 h 237764"/>
              <a:gd name="connsiteX50" fmla="*/ 10319 w 164744"/>
              <a:gd name="connsiteY50" fmla="*/ 144463 h 237764"/>
              <a:gd name="connsiteX51" fmla="*/ 67808 w 164744"/>
              <a:gd name="connsiteY51" fmla="*/ 88395 h 237764"/>
              <a:gd name="connsiteX52" fmla="*/ 67808 w 164744"/>
              <a:gd name="connsiteY52" fmla="*/ 167048 h 237764"/>
              <a:gd name="connsiteX53" fmla="*/ 78242 w 164744"/>
              <a:gd name="connsiteY53" fmla="*/ 167048 h 237764"/>
              <a:gd name="connsiteX54" fmla="*/ 78242 w 164744"/>
              <a:gd name="connsiteY54" fmla="*/ 88395 h 237764"/>
              <a:gd name="connsiteX55" fmla="*/ 90834 w 164744"/>
              <a:gd name="connsiteY55" fmla="*/ 69633 h 237764"/>
              <a:gd name="connsiteX56" fmla="*/ 84718 w 164744"/>
              <a:gd name="connsiteY56" fmla="*/ 75767 h 237764"/>
              <a:gd name="connsiteX57" fmla="*/ 90834 w 164744"/>
              <a:gd name="connsiteY57" fmla="*/ 82261 h 237764"/>
              <a:gd name="connsiteX58" fmla="*/ 96950 w 164744"/>
              <a:gd name="connsiteY58" fmla="*/ 75767 h 237764"/>
              <a:gd name="connsiteX59" fmla="*/ 90834 w 164744"/>
              <a:gd name="connsiteY59" fmla="*/ 69633 h 237764"/>
              <a:gd name="connsiteX60" fmla="*/ 55216 w 164744"/>
              <a:gd name="connsiteY60" fmla="*/ 69633 h 237764"/>
              <a:gd name="connsiteX61" fmla="*/ 49100 w 164744"/>
              <a:gd name="connsiteY61" fmla="*/ 75767 h 237764"/>
              <a:gd name="connsiteX62" fmla="*/ 55216 w 164744"/>
              <a:gd name="connsiteY62" fmla="*/ 82261 h 237764"/>
              <a:gd name="connsiteX63" fmla="*/ 61332 w 164744"/>
              <a:gd name="connsiteY63" fmla="*/ 75767 h 237764"/>
              <a:gd name="connsiteX64" fmla="*/ 55216 w 164744"/>
              <a:gd name="connsiteY64" fmla="*/ 69633 h 237764"/>
              <a:gd name="connsiteX65" fmla="*/ 72845 w 164744"/>
              <a:gd name="connsiteY65" fmla="*/ 6494 h 237764"/>
              <a:gd name="connsiteX66" fmla="*/ 27514 w 164744"/>
              <a:gd name="connsiteY66" fmla="*/ 29224 h 237764"/>
              <a:gd name="connsiteX67" fmla="*/ 20678 w 164744"/>
              <a:gd name="connsiteY67" fmla="*/ 66386 h 237764"/>
              <a:gd name="connsiteX68" fmla="*/ 54137 w 164744"/>
              <a:gd name="connsiteY68" fmla="*/ 167048 h 237764"/>
              <a:gd name="connsiteX69" fmla="*/ 61332 w 164744"/>
              <a:gd name="connsiteY69" fmla="*/ 167048 h 237764"/>
              <a:gd name="connsiteX70" fmla="*/ 61332 w 164744"/>
              <a:gd name="connsiteY70" fmla="*/ 88395 h 237764"/>
              <a:gd name="connsiteX71" fmla="*/ 56655 w 164744"/>
              <a:gd name="connsiteY71" fmla="*/ 88395 h 237764"/>
              <a:gd name="connsiteX72" fmla="*/ 55216 w 164744"/>
              <a:gd name="connsiteY72" fmla="*/ 88395 h 237764"/>
              <a:gd name="connsiteX73" fmla="*/ 42624 w 164744"/>
              <a:gd name="connsiteY73" fmla="*/ 75767 h 237764"/>
              <a:gd name="connsiteX74" fmla="*/ 55216 w 164744"/>
              <a:gd name="connsiteY74" fmla="*/ 63500 h 237764"/>
              <a:gd name="connsiteX75" fmla="*/ 67808 w 164744"/>
              <a:gd name="connsiteY75" fmla="*/ 75767 h 237764"/>
              <a:gd name="connsiteX76" fmla="*/ 67808 w 164744"/>
              <a:gd name="connsiteY76" fmla="*/ 82261 h 237764"/>
              <a:gd name="connsiteX77" fmla="*/ 78242 w 164744"/>
              <a:gd name="connsiteY77" fmla="*/ 82261 h 237764"/>
              <a:gd name="connsiteX78" fmla="*/ 78242 w 164744"/>
              <a:gd name="connsiteY78" fmla="*/ 75767 h 237764"/>
              <a:gd name="connsiteX79" fmla="*/ 90834 w 164744"/>
              <a:gd name="connsiteY79" fmla="*/ 63500 h 237764"/>
              <a:gd name="connsiteX80" fmla="*/ 103426 w 164744"/>
              <a:gd name="connsiteY80" fmla="*/ 75767 h 237764"/>
              <a:gd name="connsiteX81" fmla="*/ 90834 w 164744"/>
              <a:gd name="connsiteY81" fmla="*/ 88395 h 237764"/>
              <a:gd name="connsiteX82" fmla="*/ 84718 w 164744"/>
              <a:gd name="connsiteY82" fmla="*/ 88395 h 237764"/>
              <a:gd name="connsiteX83" fmla="*/ 84718 w 164744"/>
              <a:gd name="connsiteY83" fmla="*/ 167048 h 237764"/>
              <a:gd name="connsiteX84" fmla="*/ 91913 w 164744"/>
              <a:gd name="connsiteY84" fmla="*/ 167048 h 237764"/>
              <a:gd name="connsiteX85" fmla="*/ 125372 w 164744"/>
              <a:gd name="connsiteY85" fmla="*/ 66386 h 237764"/>
              <a:gd name="connsiteX86" fmla="*/ 118176 w 164744"/>
              <a:gd name="connsiteY86" fmla="*/ 27059 h 237764"/>
              <a:gd name="connsiteX87" fmla="*/ 72845 w 164744"/>
              <a:gd name="connsiteY87" fmla="*/ 6494 h 237764"/>
              <a:gd name="connsiteX88" fmla="*/ 150457 w 164744"/>
              <a:gd name="connsiteY88" fmla="*/ 0 h 237764"/>
              <a:gd name="connsiteX89" fmla="*/ 154028 w 164744"/>
              <a:gd name="connsiteY89" fmla="*/ 3572 h 237764"/>
              <a:gd name="connsiteX90" fmla="*/ 154028 w 164744"/>
              <a:gd name="connsiteY90" fmla="*/ 10715 h 237764"/>
              <a:gd name="connsiteX91" fmla="*/ 161172 w 164744"/>
              <a:gd name="connsiteY91" fmla="*/ 10715 h 237764"/>
              <a:gd name="connsiteX92" fmla="*/ 164744 w 164744"/>
              <a:gd name="connsiteY92" fmla="*/ 13930 h 237764"/>
              <a:gd name="connsiteX93" fmla="*/ 161172 w 164744"/>
              <a:gd name="connsiteY93" fmla="*/ 17502 h 237764"/>
              <a:gd name="connsiteX94" fmla="*/ 154028 w 164744"/>
              <a:gd name="connsiteY94" fmla="*/ 17502 h 237764"/>
              <a:gd name="connsiteX95" fmla="*/ 154028 w 164744"/>
              <a:gd name="connsiteY95" fmla="*/ 25003 h 237764"/>
              <a:gd name="connsiteX96" fmla="*/ 150457 w 164744"/>
              <a:gd name="connsiteY96" fmla="*/ 28218 h 237764"/>
              <a:gd name="connsiteX97" fmla="*/ 147242 w 164744"/>
              <a:gd name="connsiteY97" fmla="*/ 25003 h 237764"/>
              <a:gd name="connsiteX98" fmla="*/ 147242 w 164744"/>
              <a:gd name="connsiteY98" fmla="*/ 17502 h 237764"/>
              <a:gd name="connsiteX99" fmla="*/ 139741 w 164744"/>
              <a:gd name="connsiteY99" fmla="*/ 17502 h 237764"/>
              <a:gd name="connsiteX100" fmla="*/ 136526 w 164744"/>
              <a:gd name="connsiteY100" fmla="*/ 13930 h 237764"/>
              <a:gd name="connsiteX101" fmla="*/ 139741 w 164744"/>
              <a:gd name="connsiteY101" fmla="*/ 10715 h 237764"/>
              <a:gd name="connsiteX102" fmla="*/ 147242 w 164744"/>
              <a:gd name="connsiteY102" fmla="*/ 10715 h 237764"/>
              <a:gd name="connsiteX103" fmla="*/ 147242 w 164744"/>
              <a:gd name="connsiteY103" fmla="*/ 3572 h 237764"/>
              <a:gd name="connsiteX104" fmla="*/ 150457 w 164744"/>
              <a:gd name="connsiteY104" fmla="*/ 0 h 237764"/>
              <a:gd name="connsiteX105" fmla="*/ 72845 w 164744"/>
              <a:gd name="connsiteY105" fmla="*/ 0 h 237764"/>
              <a:gd name="connsiteX106" fmla="*/ 123214 w 164744"/>
              <a:gd name="connsiteY106" fmla="*/ 23091 h 237764"/>
              <a:gd name="connsiteX107" fmla="*/ 131488 w 164744"/>
              <a:gd name="connsiteY107" fmla="*/ 68190 h 237764"/>
              <a:gd name="connsiteX108" fmla="*/ 97310 w 164744"/>
              <a:gd name="connsiteY108" fmla="*/ 171378 h 237764"/>
              <a:gd name="connsiteX109" fmla="*/ 98749 w 164744"/>
              <a:gd name="connsiteY109" fmla="*/ 171378 h 237764"/>
              <a:gd name="connsiteX110" fmla="*/ 110621 w 164744"/>
              <a:gd name="connsiteY110" fmla="*/ 183284 h 237764"/>
              <a:gd name="connsiteX111" fmla="*/ 103426 w 164744"/>
              <a:gd name="connsiteY111" fmla="*/ 194108 h 237764"/>
              <a:gd name="connsiteX112" fmla="*/ 110621 w 164744"/>
              <a:gd name="connsiteY112" fmla="*/ 205654 h 237764"/>
              <a:gd name="connsiteX113" fmla="*/ 110621 w 164744"/>
              <a:gd name="connsiteY113" fmla="*/ 207818 h 237764"/>
              <a:gd name="connsiteX114" fmla="*/ 97669 w 164744"/>
              <a:gd name="connsiteY114" fmla="*/ 220807 h 237764"/>
              <a:gd name="connsiteX115" fmla="*/ 96590 w 164744"/>
              <a:gd name="connsiteY115" fmla="*/ 223333 h 237764"/>
              <a:gd name="connsiteX116" fmla="*/ 72845 w 164744"/>
              <a:gd name="connsiteY116" fmla="*/ 237764 h 237764"/>
              <a:gd name="connsiteX117" fmla="*/ 48380 w 164744"/>
              <a:gd name="connsiteY117" fmla="*/ 220807 h 237764"/>
              <a:gd name="connsiteX118" fmla="*/ 35429 w 164744"/>
              <a:gd name="connsiteY118" fmla="*/ 207818 h 237764"/>
              <a:gd name="connsiteX119" fmla="*/ 35429 w 164744"/>
              <a:gd name="connsiteY119" fmla="*/ 205654 h 237764"/>
              <a:gd name="connsiteX120" fmla="*/ 42624 w 164744"/>
              <a:gd name="connsiteY120" fmla="*/ 194108 h 237764"/>
              <a:gd name="connsiteX121" fmla="*/ 35429 w 164744"/>
              <a:gd name="connsiteY121" fmla="*/ 183284 h 237764"/>
              <a:gd name="connsiteX122" fmla="*/ 47301 w 164744"/>
              <a:gd name="connsiteY122" fmla="*/ 171378 h 237764"/>
              <a:gd name="connsiteX123" fmla="*/ 48380 w 164744"/>
              <a:gd name="connsiteY123" fmla="*/ 171378 h 237764"/>
              <a:gd name="connsiteX124" fmla="*/ 14202 w 164744"/>
              <a:gd name="connsiteY124" fmla="*/ 68551 h 237764"/>
              <a:gd name="connsiteX125" fmla="*/ 22117 w 164744"/>
              <a:gd name="connsiteY125" fmla="*/ 25616 h 237764"/>
              <a:gd name="connsiteX126" fmla="*/ 72845 w 164744"/>
              <a:gd name="connsiteY126" fmla="*/ 0 h 23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4744" h="237764">
                <a:moveTo>
                  <a:pt x="55216" y="220807"/>
                </a:moveTo>
                <a:cubicBezTo>
                  <a:pt x="58814" y="226941"/>
                  <a:pt x="65650" y="231270"/>
                  <a:pt x="72845" y="231270"/>
                </a:cubicBezTo>
                <a:cubicBezTo>
                  <a:pt x="80400" y="231270"/>
                  <a:pt x="86876" y="227301"/>
                  <a:pt x="90474" y="220807"/>
                </a:cubicBezTo>
                <a:close/>
                <a:moveTo>
                  <a:pt x="130177" y="201613"/>
                </a:moveTo>
                <a:cubicBezTo>
                  <a:pt x="131902" y="201613"/>
                  <a:pt x="133283" y="202994"/>
                  <a:pt x="133283" y="204719"/>
                </a:cubicBezTo>
                <a:lnTo>
                  <a:pt x="133283" y="206100"/>
                </a:lnTo>
                <a:lnTo>
                  <a:pt x="134663" y="206100"/>
                </a:lnTo>
                <a:cubicBezTo>
                  <a:pt x="136389" y="206100"/>
                  <a:pt x="137769" y="207480"/>
                  <a:pt x="137769" y="209206"/>
                </a:cubicBezTo>
                <a:cubicBezTo>
                  <a:pt x="137769" y="210931"/>
                  <a:pt x="136389" y="212657"/>
                  <a:pt x="134663" y="212657"/>
                </a:cubicBezTo>
                <a:lnTo>
                  <a:pt x="133283" y="212657"/>
                </a:lnTo>
                <a:lnTo>
                  <a:pt x="133283" y="214037"/>
                </a:lnTo>
                <a:cubicBezTo>
                  <a:pt x="133283" y="215763"/>
                  <a:pt x="131902" y="217143"/>
                  <a:pt x="130177" y="217143"/>
                </a:cubicBezTo>
                <a:cubicBezTo>
                  <a:pt x="128451" y="217143"/>
                  <a:pt x="126726" y="215763"/>
                  <a:pt x="126726" y="214037"/>
                </a:cubicBezTo>
                <a:lnTo>
                  <a:pt x="126726" y="212657"/>
                </a:lnTo>
                <a:lnTo>
                  <a:pt x="125345" y="212657"/>
                </a:lnTo>
                <a:cubicBezTo>
                  <a:pt x="123620" y="212657"/>
                  <a:pt x="122239" y="210931"/>
                  <a:pt x="122239" y="209206"/>
                </a:cubicBezTo>
                <a:cubicBezTo>
                  <a:pt x="122239" y="207480"/>
                  <a:pt x="123620" y="206100"/>
                  <a:pt x="125345" y="206100"/>
                </a:cubicBezTo>
                <a:lnTo>
                  <a:pt x="126726" y="206100"/>
                </a:lnTo>
                <a:lnTo>
                  <a:pt x="126726" y="204719"/>
                </a:lnTo>
                <a:cubicBezTo>
                  <a:pt x="126726" y="202994"/>
                  <a:pt x="128451" y="201613"/>
                  <a:pt x="130177" y="201613"/>
                </a:cubicBezTo>
                <a:close/>
                <a:moveTo>
                  <a:pt x="48380" y="199520"/>
                </a:moveTo>
                <a:cubicBezTo>
                  <a:pt x="45142" y="199520"/>
                  <a:pt x="42264" y="202046"/>
                  <a:pt x="42264" y="205654"/>
                </a:cubicBezTo>
                <a:lnTo>
                  <a:pt x="42264" y="207818"/>
                </a:lnTo>
                <a:cubicBezTo>
                  <a:pt x="42264" y="211426"/>
                  <a:pt x="45142" y="214313"/>
                  <a:pt x="48380" y="214313"/>
                </a:cubicBezTo>
                <a:lnTo>
                  <a:pt x="97669" y="214313"/>
                </a:lnTo>
                <a:cubicBezTo>
                  <a:pt x="100907" y="214313"/>
                  <a:pt x="104145" y="211426"/>
                  <a:pt x="104145" y="207818"/>
                </a:cubicBezTo>
                <a:lnTo>
                  <a:pt x="104145" y="205654"/>
                </a:lnTo>
                <a:cubicBezTo>
                  <a:pt x="104145" y="202046"/>
                  <a:pt x="100907" y="199520"/>
                  <a:pt x="97669" y="199520"/>
                </a:cubicBezTo>
                <a:close/>
                <a:moveTo>
                  <a:pt x="47301" y="177872"/>
                </a:moveTo>
                <a:cubicBezTo>
                  <a:pt x="44423" y="177872"/>
                  <a:pt x="42264" y="180397"/>
                  <a:pt x="42264" y="183284"/>
                </a:cubicBezTo>
                <a:cubicBezTo>
                  <a:pt x="42264" y="186170"/>
                  <a:pt x="44423" y="188696"/>
                  <a:pt x="47301" y="188696"/>
                </a:cubicBezTo>
                <a:lnTo>
                  <a:pt x="98749" y="188696"/>
                </a:lnTo>
                <a:cubicBezTo>
                  <a:pt x="101627" y="188696"/>
                  <a:pt x="104145" y="186170"/>
                  <a:pt x="104145" y="183284"/>
                </a:cubicBezTo>
                <a:cubicBezTo>
                  <a:pt x="104145" y="180397"/>
                  <a:pt x="101627" y="177872"/>
                  <a:pt x="98749" y="177872"/>
                </a:cubicBezTo>
                <a:close/>
                <a:moveTo>
                  <a:pt x="10319" y="144463"/>
                </a:moveTo>
                <a:cubicBezTo>
                  <a:pt x="12098" y="144463"/>
                  <a:pt x="13521" y="145886"/>
                  <a:pt x="13521" y="148021"/>
                </a:cubicBezTo>
                <a:lnTo>
                  <a:pt x="13521" y="151223"/>
                </a:lnTo>
                <a:lnTo>
                  <a:pt x="17080" y="151223"/>
                </a:lnTo>
                <a:cubicBezTo>
                  <a:pt x="19215" y="151223"/>
                  <a:pt x="20282" y="153002"/>
                  <a:pt x="20282" y="154781"/>
                </a:cubicBezTo>
                <a:cubicBezTo>
                  <a:pt x="20282" y="156560"/>
                  <a:pt x="19215" y="157984"/>
                  <a:pt x="17080" y="157984"/>
                </a:cubicBezTo>
                <a:lnTo>
                  <a:pt x="13521" y="157984"/>
                </a:lnTo>
                <a:lnTo>
                  <a:pt x="13521" y="161542"/>
                </a:lnTo>
                <a:cubicBezTo>
                  <a:pt x="13521" y="163321"/>
                  <a:pt x="12098" y="164744"/>
                  <a:pt x="10319" y="164744"/>
                </a:cubicBezTo>
                <a:cubicBezTo>
                  <a:pt x="8540" y="164744"/>
                  <a:pt x="7116" y="163321"/>
                  <a:pt x="7116" y="161542"/>
                </a:cubicBezTo>
                <a:lnTo>
                  <a:pt x="7116" y="157984"/>
                </a:lnTo>
                <a:lnTo>
                  <a:pt x="3558" y="157984"/>
                </a:lnTo>
                <a:cubicBezTo>
                  <a:pt x="1423" y="157984"/>
                  <a:pt x="0" y="156560"/>
                  <a:pt x="0" y="154781"/>
                </a:cubicBezTo>
                <a:cubicBezTo>
                  <a:pt x="0" y="153002"/>
                  <a:pt x="1423" y="151223"/>
                  <a:pt x="3558" y="151223"/>
                </a:cubicBezTo>
                <a:lnTo>
                  <a:pt x="7116" y="151223"/>
                </a:lnTo>
                <a:lnTo>
                  <a:pt x="7116" y="148021"/>
                </a:lnTo>
                <a:cubicBezTo>
                  <a:pt x="7116" y="145886"/>
                  <a:pt x="8540" y="144463"/>
                  <a:pt x="10319" y="144463"/>
                </a:cubicBezTo>
                <a:close/>
                <a:moveTo>
                  <a:pt x="67808" y="88395"/>
                </a:moveTo>
                <a:lnTo>
                  <a:pt x="67808" y="167048"/>
                </a:lnTo>
                <a:lnTo>
                  <a:pt x="78242" y="167048"/>
                </a:lnTo>
                <a:lnTo>
                  <a:pt x="78242" y="88395"/>
                </a:lnTo>
                <a:close/>
                <a:moveTo>
                  <a:pt x="90834" y="69633"/>
                </a:moveTo>
                <a:cubicBezTo>
                  <a:pt x="87596" y="69633"/>
                  <a:pt x="84718" y="72880"/>
                  <a:pt x="84718" y="75767"/>
                </a:cubicBezTo>
                <a:cubicBezTo>
                  <a:pt x="84718" y="79375"/>
                  <a:pt x="87596" y="82261"/>
                  <a:pt x="90834" y="82261"/>
                </a:cubicBezTo>
                <a:cubicBezTo>
                  <a:pt x="94431" y="82261"/>
                  <a:pt x="96950" y="79375"/>
                  <a:pt x="96950" y="75767"/>
                </a:cubicBezTo>
                <a:cubicBezTo>
                  <a:pt x="96950" y="72880"/>
                  <a:pt x="94431" y="69633"/>
                  <a:pt x="90834" y="69633"/>
                </a:cubicBezTo>
                <a:close/>
                <a:moveTo>
                  <a:pt x="55216" y="69633"/>
                </a:moveTo>
                <a:cubicBezTo>
                  <a:pt x="51618" y="69633"/>
                  <a:pt x="49100" y="72880"/>
                  <a:pt x="49100" y="75767"/>
                </a:cubicBezTo>
                <a:cubicBezTo>
                  <a:pt x="49100" y="79375"/>
                  <a:pt x="51618" y="82261"/>
                  <a:pt x="55216" y="82261"/>
                </a:cubicBezTo>
                <a:cubicBezTo>
                  <a:pt x="58454" y="82261"/>
                  <a:pt x="61332" y="79375"/>
                  <a:pt x="61332" y="75767"/>
                </a:cubicBezTo>
                <a:cubicBezTo>
                  <a:pt x="61332" y="72880"/>
                  <a:pt x="58454" y="69633"/>
                  <a:pt x="55216" y="69633"/>
                </a:cubicBezTo>
                <a:close/>
                <a:moveTo>
                  <a:pt x="72845" y="6494"/>
                </a:moveTo>
                <a:cubicBezTo>
                  <a:pt x="54856" y="6494"/>
                  <a:pt x="37587" y="14792"/>
                  <a:pt x="27514" y="29224"/>
                </a:cubicBezTo>
                <a:cubicBezTo>
                  <a:pt x="18879" y="40770"/>
                  <a:pt x="16361" y="54480"/>
                  <a:pt x="20678" y="66386"/>
                </a:cubicBezTo>
                <a:cubicBezTo>
                  <a:pt x="31831" y="100301"/>
                  <a:pt x="50179" y="155142"/>
                  <a:pt x="54137" y="167048"/>
                </a:cubicBezTo>
                <a:lnTo>
                  <a:pt x="61332" y="167048"/>
                </a:lnTo>
                <a:lnTo>
                  <a:pt x="61332" y="88395"/>
                </a:lnTo>
                <a:lnTo>
                  <a:pt x="56655" y="88395"/>
                </a:lnTo>
                <a:cubicBezTo>
                  <a:pt x="55936" y="88395"/>
                  <a:pt x="55576" y="88395"/>
                  <a:pt x="55216" y="88395"/>
                </a:cubicBezTo>
                <a:cubicBezTo>
                  <a:pt x="48021" y="88395"/>
                  <a:pt x="42624" y="82983"/>
                  <a:pt x="42624" y="75767"/>
                </a:cubicBezTo>
                <a:cubicBezTo>
                  <a:pt x="42624" y="68912"/>
                  <a:pt x="48021" y="63500"/>
                  <a:pt x="55216" y="63500"/>
                </a:cubicBezTo>
                <a:cubicBezTo>
                  <a:pt x="62052" y="63500"/>
                  <a:pt x="67808" y="68912"/>
                  <a:pt x="67808" y="75767"/>
                </a:cubicBezTo>
                <a:lnTo>
                  <a:pt x="67808" y="82261"/>
                </a:lnTo>
                <a:lnTo>
                  <a:pt x="78242" y="82261"/>
                </a:lnTo>
                <a:lnTo>
                  <a:pt x="78242" y="75767"/>
                </a:lnTo>
                <a:cubicBezTo>
                  <a:pt x="78242" y="68912"/>
                  <a:pt x="83998" y="63500"/>
                  <a:pt x="90834" y="63500"/>
                </a:cubicBezTo>
                <a:cubicBezTo>
                  <a:pt x="97669" y="63500"/>
                  <a:pt x="103426" y="68912"/>
                  <a:pt x="103426" y="75767"/>
                </a:cubicBezTo>
                <a:cubicBezTo>
                  <a:pt x="103426" y="82983"/>
                  <a:pt x="97669" y="88395"/>
                  <a:pt x="90834" y="88395"/>
                </a:cubicBezTo>
                <a:lnTo>
                  <a:pt x="84718" y="88395"/>
                </a:lnTo>
                <a:lnTo>
                  <a:pt x="84718" y="167048"/>
                </a:lnTo>
                <a:lnTo>
                  <a:pt x="91913" y="167048"/>
                </a:lnTo>
                <a:cubicBezTo>
                  <a:pt x="96230" y="155503"/>
                  <a:pt x="115298" y="100301"/>
                  <a:pt x="125372" y="66386"/>
                </a:cubicBezTo>
                <a:cubicBezTo>
                  <a:pt x="129330" y="53037"/>
                  <a:pt x="126452" y="38244"/>
                  <a:pt x="118176" y="27059"/>
                </a:cubicBezTo>
                <a:cubicBezTo>
                  <a:pt x="108103" y="13710"/>
                  <a:pt x="91913" y="6494"/>
                  <a:pt x="72845" y="6494"/>
                </a:cubicBezTo>
                <a:close/>
                <a:moveTo>
                  <a:pt x="150457" y="0"/>
                </a:moveTo>
                <a:cubicBezTo>
                  <a:pt x="152242" y="0"/>
                  <a:pt x="154028" y="1786"/>
                  <a:pt x="154028" y="3572"/>
                </a:cubicBezTo>
                <a:lnTo>
                  <a:pt x="154028" y="10715"/>
                </a:lnTo>
                <a:lnTo>
                  <a:pt x="161172" y="10715"/>
                </a:lnTo>
                <a:cubicBezTo>
                  <a:pt x="162958" y="10715"/>
                  <a:pt x="164744" y="12501"/>
                  <a:pt x="164744" y="13930"/>
                </a:cubicBezTo>
                <a:cubicBezTo>
                  <a:pt x="164744" y="16073"/>
                  <a:pt x="162958" y="17502"/>
                  <a:pt x="161172" y="17502"/>
                </a:cubicBezTo>
                <a:lnTo>
                  <a:pt x="154028" y="17502"/>
                </a:lnTo>
                <a:lnTo>
                  <a:pt x="154028" y="25003"/>
                </a:lnTo>
                <a:cubicBezTo>
                  <a:pt x="154028" y="26789"/>
                  <a:pt x="152242" y="28218"/>
                  <a:pt x="150457" y="28218"/>
                </a:cubicBezTo>
                <a:cubicBezTo>
                  <a:pt x="148671" y="28218"/>
                  <a:pt x="147242" y="26789"/>
                  <a:pt x="147242" y="25003"/>
                </a:cubicBezTo>
                <a:lnTo>
                  <a:pt x="147242" y="17502"/>
                </a:lnTo>
                <a:lnTo>
                  <a:pt x="139741" y="17502"/>
                </a:lnTo>
                <a:cubicBezTo>
                  <a:pt x="137955" y="17502"/>
                  <a:pt x="136526" y="16073"/>
                  <a:pt x="136526" y="13930"/>
                </a:cubicBezTo>
                <a:cubicBezTo>
                  <a:pt x="136526" y="12501"/>
                  <a:pt x="137955" y="10715"/>
                  <a:pt x="139741" y="10715"/>
                </a:cubicBezTo>
                <a:lnTo>
                  <a:pt x="147242" y="10715"/>
                </a:lnTo>
                <a:lnTo>
                  <a:pt x="147242" y="3572"/>
                </a:lnTo>
                <a:cubicBezTo>
                  <a:pt x="147242" y="1786"/>
                  <a:pt x="148671" y="0"/>
                  <a:pt x="150457" y="0"/>
                </a:cubicBezTo>
                <a:close/>
                <a:moveTo>
                  <a:pt x="72845" y="0"/>
                </a:moveTo>
                <a:cubicBezTo>
                  <a:pt x="94431" y="0"/>
                  <a:pt x="112060" y="7937"/>
                  <a:pt x="123214" y="23091"/>
                </a:cubicBezTo>
                <a:cubicBezTo>
                  <a:pt x="132928" y="36079"/>
                  <a:pt x="136165" y="53037"/>
                  <a:pt x="131488" y="68190"/>
                </a:cubicBezTo>
                <a:cubicBezTo>
                  <a:pt x="120695" y="106074"/>
                  <a:pt x="98389" y="168852"/>
                  <a:pt x="97310" y="171378"/>
                </a:cubicBezTo>
                <a:lnTo>
                  <a:pt x="98749" y="171378"/>
                </a:lnTo>
                <a:cubicBezTo>
                  <a:pt x="105224" y="171378"/>
                  <a:pt x="110621" y="176790"/>
                  <a:pt x="110621" y="183284"/>
                </a:cubicBezTo>
                <a:cubicBezTo>
                  <a:pt x="110621" y="187974"/>
                  <a:pt x="107383" y="192304"/>
                  <a:pt x="103426" y="194108"/>
                </a:cubicBezTo>
                <a:cubicBezTo>
                  <a:pt x="107383" y="196272"/>
                  <a:pt x="110621" y="200602"/>
                  <a:pt x="110621" y="205654"/>
                </a:cubicBezTo>
                <a:lnTo>
                  <a:pt x="110621" y="207818"/>
                </a:lnTo>
                <a:cubicBezTo>
                  <a:pt x="110621" y="215034"/>
                  <a:pt x="104865" y="220807"/>
                  <a:pt x="97669" y="220807"/>
                </a:cubicBezTo>
                <a:cubicBezTo>
                  <a:pt x="97669" y="221529"/>
                  <a:pt x="96950" y="222611"/>
                  <a:pt x="96590" y="223333"/>
                </a:cubicBezTo>
                <a:cubicBezTo>
                  <a:pt x="91913" y="232353"/>
                  <a:pt x="82919" y="237764"/>
                  <a:pt x="72845" y="237764"/>
                </a:cubicBezTo>
                <a:cubicBezTo>
                  <a:pt x="62052" y="237764"/>
                  <a:pt x="51978" y="230909"/>
                  <a:pt x="48380" y="220807"/>
                </a:cubicBezTo>
                <a:cubicBezTo>
                  <a:pt x="41185" y="220807"/>
                  <a:pt x="35429" y="215034"/>
                  <a:pt x="35429" y="207818"/>
                </a:cubicBezTo>
                <a:lnTo>
                  <a:pt x="35429" y="205654"/>
                </a:lnTo>
                <a:cubicBezTo>
                  <a:pt x="35429" y="200602"/>
                  <a:pt x="38307" y="196272"/>
                  <a:pt x="42624" y="194108"/>
                </a:cubicBezTo>
                <a:cubicBezTo>
                  <a:pt x="38667" y="192304"/>
                  <a:pt x="35429" y="187974"/>
                  <a:pt x="35429" y="183284"/>
                </a:cubicBezTo>
                <a:cubicBezTo>
                  <a:pt x="35429" y="176790"/>
                  <a:pt x="40825" y="171378"/>
                  <a:pt x="47301" y="171378"/>
                </a:cubicBezTo>
                <a:lnTo>
                  <a:pt x="48380" y="171378"/>
                </a:lnTo>
                <a:cubicBezTo>
                  <a:pt x="48021" y="169934"/>
                  <a:pt x="26794" y="106434"/>
                  <a:pt x="14202" y="68551"/>
                </a:cubicBezTo>
                <a:cubicBezTo>
                  <a:pt x="9525" y="54480"/>
                  <a:pt x="12403" y="38966"/>
                  <a:pt x="22117" y="25616"/>
                </a:cubicBezTo>
                <a:cubicBezTo>
                  <a:pt x="33630" y="9380"/>
                  <a:pt x="52698" y="0"/>
                  <a:pt x="7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19" name="Freeform 384">
            <a:extLst>
              <a:ext uri="{FF2B5EF4-FFF2-40B4-BE49-F238E27FC236}">
                <a16:creationId xmlns:a16="http://schemas.microsoft.com/office/drawing/2014/main" id="{66D05748-1214-1EB6-C362-CF4436CF5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348" y="1839686"/>
            <a:ext cx="699449" cy="3580402"/>
          </a:xfrm>
          <a:custGeom>
            <a:avLst/>
            <a:gdLst>
              <a:gd name="T0" fmla="*/ 0 w 994"/>
              <a:gd name="T1" fmla="*/ 6188 h 6189"/>
              <a:gd name="T2" fmla="*/ 0 w 994"/>
              <a:gd name="T3" fmla="*/ 6188 h 6189"/>
              <a:gd name="T4" fmla="*/ 0 w 994"/>
              <a:gd name="T5" fmla="*/ 0 h 6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94" h="6189">
                <a:moveTo>
                  <a:pt x="0" y="6188"/>
                </a:moveTo>
                <a:lnTo>
                  <a:pt x="0" y="6188"/>
                </a:lnTo>
                <a:cubicBezTo>
                  <a:pt x="993" y="4250"/>
                  <a:pt x="993" y="1938"/>
                  <a:pt x="0" y="0"/>
                </a:cubicBezTo>
              </a:path>
            </a:pathLst>
          </a:custGeom>
          <a:noFill/>
          <a:ln w="38100" cap="flat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1" name="Freeform 386">
            <a:extLst>
              <a:ext uri="{FF2B5EF4-FFF2-40B4-BE49-F238E27FC236}">
                <a16:creationId xmlns:a16="http://schemas.microsoft.com/office/drawing/2014/main" id="{A3F988C2-BE83-C084-35BD-D1F06734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412" y="2470020"/>
            <a:ext cx="310866" cy="255196"/>
          </a:xfrm>
          <a:custGeom>
            <a:avLst/>
            <a:gdLst>
              <a:gd name="T0" fmla="*/ 441 w 442"/>
              <a:gd name="T1" fmla="*/ 221 h 442"/>
              <a:gd name="T2" fmla="*/ 441 w 442"/>
              <a:gd name="T3" fmla="*/ 221 h 442"/>
              <a:gd name="T4" fmla="*/ 221 w 442"/>
              <a:gd name="T5" fmla="*/ 441 h 442"/>
              <a:gd name="T6" fmla="*/ 221 w 442"/>
              <a:gd name="T7" fmla="*/ 441 h 442"/>
              <a:gd name="T8" fmla="*/ 0 w 442"/>
              <a:gd name="T9" fmla="*/ 221 h 442"/>
              <a:gd name="T10" fmla="*/ 0 w 442"/>
              <a:gd name="T11" fmla="*/ 221 h 442"/>
              <a:gd name="T12" fmla="*/ 221 w 442"/>
              <a:gd name="T13" fmla="*/ 0 h 442"/>
              <a:gd name="T14" fmla="*/ 221 w 442"/>
              <a:gd name="T15" fmla="*/ 0 h 442"/>
              <a:gd name="T16" fmla="*/ 441 w 442"/>
              <a:gd name="T17" fmla="*/ 22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2" h="442">
                <a:moveTo>
                  <a:pt x="441" y="221"/>
                </a:moveTo>
                <a:lnTo>
                  <a:pt x="441" y="221"/>
                </a:lnTo>
                <a:cubicBezTo>
                  <a:pt x="441" y="343"/>
                  <a:pt x="343" y="441"/>
                  <a:pt x="221" y="441"/>
                </a:cubicBezTo>
                <a:lnTo>
                  <a:pt x="221" y="441"/>
                </a:lnTo>
                <a:cubicBezTo>
                  <a:pt x="99" y="441"/>
                  <a:pt x="0" y="343"/>
                  <a:pt x="0" y="221"/>
                </a:cubicBezTo>
                <a:lnTo>
                  <a:pt x="0" y="221"/>
                </a:lnTo>
                <a:cubicBezTo>
                  <a:pt x="0" y="100"/>
                  <a:pt x="99" y="0"/>
                  <a:pt x="221" y="0"/>
                </a:cubicBezTo>
                <a:lnTo>
                  <a:pt x="221" y="0"/>
                </a:lnTo>
                <a:cubicBezTo>
                  <a:pt x="343" y="0"/>
                  <a:pt x="441" y="100"/>
                  <a:pt x="441" y="221"/>
                </a:cubicBezTo>
              </a:path>
            </a:pathLst>
          </a:custGeom>
          <a:solidFill>
            <a:schemeClr val="accent1"/>
          </a:solidFill>
          <a:ln>
            <a:solidFill>
              <a:srgbClr val="2E6B24"/>
            </a:solidFill>
          </a:ln>
          <a:effectLst/>
        </p:spPr>
        <p:txBody>
          <a:bodyPr wrap="none" anchor="ctr"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24" name="Freeform 389">
            <a:extLst>
              <a:ext uri="{FF2B5EF4-FFF2-40B4-BE49-F238E27FC236}">
                <a16:creationId xmlns:a16="http://schemas.microsoft.com/office/drawing/2014/main" id="{9513C0C2-FA0E-F6FB-FCC1-D00997608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76" y="1712092"/>
            <a:ext cx="2427864" cy="1832309"/>
          </a:xfrm>
          <a:custGeom>
            <a:avLst/>
            <a:gdLst>
              <a:gd name="T0" fmla="*/ 0 w 3444"/>
              <a:gd name="T1" fmla="*/ 3165 h 3166"/>
              <a:gd name="T2" fmla="*/ 935 w 3444"/>
              <a:gd name="T3" fmla="*/ 3165 h 3166"/>
              <a:gd name="T4" fmla="*/ 1717 w 3444"/>
              <a:gd name="T5" fmla="*/ 1528 h 3166"/>
              <a:gd name="T6" fmla="*/ 3443 w 3444"/>
              <a:gd name="T7" fmla="*/ 0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4" h="3166">
                <a:moveTo>
                  <a:pt x="0" y="3165"/>
                </a:moveTo>
                <a:lnTo>
                  <a:pt x="935" y="3165"/>
                </a:lnTo>
                <a:lnTo>
                  <a:pt x="1717" y="1528"/>
                </a:lnTo>
                <a:lnTo>
                  <a:pt x="3443" y="0"/>
                </a:lnTo>
              </a:path>
            </a:pathLst>
          </a:custGeom>
          <a:solidFill>
            <a:schemeClr val="bg1"/>
          </a:solidFill>
          <a:ln w="12700" cap="flat">
            <a:solidFill>
              <a:srgbClr val="2E6B24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sz="3599" dirty="0">
              <a:latin typeface="Oswald" pitchFamily="2" charset="7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BF1C706A-76A9-A4E7-5DEF-000975A03B71}"/>
              </a:ext>
            </a:extLst>
          </p:cNvPr>
          <p:cNvSpPr txBox="1"/>
          <p:nvPr/>
        </p:nvSpPr>
        <p:spPr>
          <a:xfrm>
            <a:off x="6100803" y="1257955"/>
            <a:ext cx="38232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spc="-30" dirty="0">
                <a:solidFill>
                  <a:schemeClr val="accent3"/>
                </a:solidFill>
                <a:latin typeface="Oswald SemiBold" pitchFamily="2" charset="77"/>
              </a:rPr>
              <a:t>DESCRIPCION DE CATALOGACION DE LOS DIFERENTES COMPONENTES DEL SCORE BASE</a:t>
            </a:r>
          </a:p>
        </p:txBody>
      </p:sp>
      <p:pic>
        <p:nvPicPr>
          <p:cNvPr id="1026" name="Picture 2" descr="Blockchain: Qué es, cómo funciona y usos de la cadena [+Ejemplos]">
            <a:extLst>
              <a:ext uri="{FF2B5EF4-FFF2-40B4-BE49-F238E27FC236}">
                <a16:creationId xmlns:a16="http://schemas.microsoft.com/office/drawing/2014/main" id="{80FB20AF-5985-6FFB-6899-62ED2A00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5" y="2410423"/>
            <a:ext cx="2427864" cy="2324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1BFC98B-B7FA-58D6-F55D-FFD799597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20" name="Título 3">
            <a:extLst>
              <a:ext uri="{FF2B5EF4-FFF2-40B4-BE49-F238E27FC236}">
                <a16:creationId xmlns:a16="http://schemas.microsoft.com/office/drawing/2014/main" id="{50452ED0-2282-A070-B7EB-7B0FBA69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254093"/>
            <a:ext cx="10496162" cy="1130799"/>
          </a:xfrm>
        </p:spPr>
        <p:txBody>
          <a:bodyPr/>
          <a:lstStyle/>
          <a:p>
            <a:r>
              <a:rPr lang="es-CO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dirty="0">
                <a:effectLst/>
                <a:latin typeface="Calibri" panose="020F0502020204030204" pitchFamily="34" charset="0"/>
              </a:rPr>
              <a:t> (CVE-2014-2019) 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4C98823-0020-DDFF-A1F1-71DE5DAA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22" y="2508485"/>
            <a:ext cx="5191076" cy="31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Tm="59769"/>
    </mc:Choice>
    <mc:Fallback xmlns="">
      <p:transition spd="slow" advTm="59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9D34-D576-C289-CE8E-337ECDFF8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A50A48E-BE7B-8A48-4DCA-A7ED2C74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254093"/>
            <a:ext cx="10496162" cy="1130799"/>
          </a:xfrm>
        </p:spPr>
        <p:txBody>
          <a:bodyPr/>
          <a:lstStyle/>
          <a:p>
            <a:r>
              <a:rPr lang="es-CO" dirty="0">
                <a:effectLst/>
                <a:latin typeface="Calibri" panose="020F0502020204030204" pitchFamily="34" charset="0"/>
              </a:rPr>
              <a:t>Apple iOS Security Control Bypass </a:t>
            </a:r>
            <a:r>
              <a:rPr lang="es-CO" dirty="0" err="1">
                <a:effectLst/>
                <a:latin typeface="Calibri" panose="020F0502020204030204" pitchFamily="34" charset="0"/>
              </a:rPr>
              <a:t>Vulnerability</a:t>
            </a:r>
            <a:r>
              <a:rPr lang="es-CO" dirty="0">
                <a:effectLst/>
                <a:latin typeface="Calibri" panose="020F0502020204030204" pitchFamily="34" charset="0"/>
              </a:rPr>
              <a:t> (CVE-2014-2019) 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64250AB-B3D6-C5F3-748B-501C58C38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6" y="1332952"/>
            <a:ext cx="11107407" cy="229692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8EEBCB5-654A-B89D-061C-CD26958EC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"/>
          <a:stretch/>
        </p:blipFill>
        <p:spPr>
          <a:xfrm>
            <a:off x="542296" y="3766457"/>
            <a:ext cx="11243147" cy="26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40497"/>
      </p:ext>
    </p:extLst>
  </p:cSld>
  <p:clrMapOvr>
    <a:masterClrMapping/>
  </p:clrMapOvr>
  <p:transition spd="slow" advTm="4531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"/>
    </mc:Choice>
    <mc:Fallback xmlns="">
      <p:transition spd="slow" advTm="295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106</Words>
  <Application>Microsoft Macintosh PowerPoint</Application>
  <PresentationFormat>Panorámica</PresentationFormat>
  <Paragraphs>16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Lato</vt:lpstr>
      <vt:lpstr>Oswald</vt:lpstr>
      <vt:lpstr>Oswald SemiBold</vt:lpstr>
      <vt:lpstr>Times New Roman</vt:lpstr>
      <vt:lpstr>Tema de Office</vt:lpstr>
      <vt:lpstr>Presentación de PowerPoint</vt:lpstr>
      <vt:lpstr>Apple iOS Security Control Bypass Vulnerability (CVE-2014-2019) </vt:lpstr>
      <vt:lpstr>Apple iOS Security Control Bypass Vulnerability (CVE-2014-2019) </vt:lpstr>
      <vt:lpstr>Apple iOS Security Control Bypass Vulnerability (CVE-2014-2019) 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Microsoft Office User</cp:lastModifiedBy>
  <cp:revision>22</cp:revision>
  <dcterms:created xsi:type="dcterms:W3CDTF">2024-12-23T18:19:30Z</dcterms:created>
  <dcterms:modified xsi:type="dcterms:W3CDTF">2025-02-12T18:10:00Z</dcterms:modified>
</cp:coreProperties>
</file>